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7" r:id="rId2"/>
    <p:sldId id="258" r:id="rId3"/>
    <p:sldId id="259" r:id="rId4"/>
    <p:sldId id="260" r:id="rId5"/>
    <p:sldId id="261" r:id="rId6"/>
    <p:sldId id="262" r:id="rId7"/>
    <p:sldId id="263" r:id="rId8"/>
    <p:sldId id="273" r:id="rId9"/>
    <p:sldId id="274" r:id="rId10"/>
    <p:sldId id="265"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6"/>
  </p:normalViewPr>
  <p:slideViewPr>
    <p:cSldViewPr snapToGrid="0" snapToObjects="1">
      <p:cViewPr varScale="1">
        <p:scale>
          <a:sx n="107" d="100"/>
          <a:sy n="107" d="100"/>
        </p:scale>
        <p:origin x="7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FB3E93-8EBB-8147-AD39-17BC744A1A59}" type="datetimeFigureOut">
              <a:rPr lang="en-US" smtClean="0"/>
              <a:t>8/9/22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2AC6D2-17ED-6945-8170-E92950E0ED64}" type="slidenum">
              <a:rPr lang="en-US" smtClean="0"/>
              <a:t>‹#›</a:t>
            </a:fld>
            <a:endParaRPr lang="en-US"/>
          </a:p>
        </p:txBody>
      </p:sp>
    </p:spTree>
    <p:extLst>
      <p:ext uri="{BB962C8B-B14F-4D97-AF65-F5344CB8AC3E}">
        <p14:creationId xmlns:p14="http://schemas.microsoft.com/office/powerpoint/2010/main" val="495521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F99290-504A-D247-A508-B58763EB1C19}" type="slidenum">
              <a:rPr lang="en-US" smtClean="0"/>
              <a:t>1</a:t>
            </a:fld>
            <a:endParaRPr lang="en-US"/>
          </a:p>
        </p:txBody>
      </p:sp>
    </p:spTree>
    <p:extLst>
      <p:ext uri="{BB962C8B-B14F-4D97-AF65-F5344CB8AC3E}">
        <p14:creationId xmlns:p14="http://schemas.microsoft.com/office/powerpoint/2010/main" val="3218529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62AC6D2-17ED-6945-8170-E92950E0ED64}" type="slidenum">
              <a:rPr lang="en-US" smtClean="0"/>
              <a:t>2</a:t>
            </a:fld>
            <a:endParaRPr lang="en-US"/>
          </a:p>
        </p:txBody>
      </p:sp>
    </p:spTree>
    <p:extLst>
      <p:ext uri="{BB962C8B-B14F-4D97-AF65-F5344CB8AC3E}">
        <p14:creationId xmlns:p14="http://schemas.microsoft.com/office/powerpoint/2010/main" val="1581176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2AC6D2-17ED-6945-8170-E92950E0ED64}" type="slidenum">
              <a:rPr lang="en-US" smtClean="0"/>
              <a:t>4</a:t>
            </a:fld>
            <a:endParaRPr lang="en-US"/>
          </a:p>
        </p:txBody>
      </p:sp>
    </p:spTree>
    <p:extLst>
      <p:ext uri="{BB962C8B-B14F-4D97-AF65-F5344CB8AC3E}">
        <p14:creationId xmlns:p14="http://schemas.microsoft.com/office/powerpoint/2010/main" val="1708357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3385-4ACE-95A8-3DC8-67A03B29CE2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5460BAB-8E17-0DC7-70D3-00CCEF835B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19B99F0-C89C-C83C-783E-EF77FD68F55C}"/>
              </a:ext>
            </a:extLst>
          </p:cNvPr>
          <p:cNvSpPr>
            <a:spLocks noGrp="1"/>
          </p:cNvSpPr>
          <p:nvPr>
            <p:ph type="dt" sz="half" idx="10"/>
          </p:nvPr>
        </p:nvSpPr>
        <p:spPr/>
        <p:txBody>
          <a:bodyPr/>
          <a:lstStyle/>
          <a:p>
            <a:fld id="{ADF88A7D-4D7F-A940-A132-18A8E045C84F}" type="datetimeFigureOut">
              <a:rPr lang="en-US" smtClean="0"/>
              <a:t>8/9/22</a:t>
            </a:fld>
            <a:endParaRPr lang="en-US"/>
          </a:p>
        </p:txBody>
      </p:sp>
      <p:sp>
        <p:nvSpPr>
          <p:cNvPr id="5" name="Footer Placeholder 4">
            <a:extLst>
              <a:ext uri="{FF2B5EF4-FFF2-40B4-BE49-F238E27FC236}">
                <a16:creationId xmlns:a16="http://schemas.microsoft.com/office/drawing/2014/main" id="{09117A7A-6D13-074C-7250-3F291D0F8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823968-8C07-BC3F-E02C-D48039D85DAA}"/>
              </a:ext>
            </a:extLst>
          </p:cNvPr>
          <p:cNvSpPr>
            <a:spLocks noGrp="1"/>
          </p:cNvSpPr>
          <p:nvPr>
            <p:ph type="sldNum" sz="quarter" idx="12"/>
          </p:nvPr>
        </p:nvSpPr>
        <p:spPr/>
        <p:txBody>
          <a:bodyPr/>
          <a:lstStyle/>
          <a:p>
            <a:fld id="{BAAF9338-FFDD-3847-BE0C-BF8ED23303DA}" type="slidenum">
              <a:rPr lang="en-US" smtClean="0"/>
              <a:t>‹#›</a:t>
            </a:fld>
            <a:endParaRPr lang="en-US"/>
          </a:p>
        </p:txBody>
      </p:sp>
    </p:spTree>
    <p:extLst>
      <p:ext uri="{BB962C8B-B14F-4D97-AF65-F5344CB8AC3E}">
        <p14:creationId xmlns:p14="http://schemas.microsoft.com/office/powerpoint/2010/main" val="649730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4841-5F76-4606-9128-7D815BE2E6B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9E8C3C2-B772-731C-5440-50295AEA941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D5433AF-3A59-0F0F-B678-4F2A1878939B}"/>
              </a:ext>
            </a:extLst>
          </p:cNvPr>
          <p:cNvSpPr>
            <a:spLocks noGrp="1"/>
          </p:cNvSpPr>
          <p:nvPr>
            <p:ph type="dt" sz="half" idx="10"/>
          </p:nvPr>
        </p:nvSpPr>
        <p:spPr/>
        <p:txBody>
          <a:bodyPr/>
          <a:lstStyle/>
          <a:p>
            <a:fld id="{ADF88A7D-4D7F-A940-A132-18A8E045C84F}" type="datetimeFigureOut">
              <a:rPr lang="en-US" smtClean="0"/>
              <a:t>8/9/22</a:t>
            </a:fld>
            <a:endParaRPr lang="en-US"/>
          </a:p>
        </p:txBody>
      </p:sp>
      <p:sp>
        <p:nvSpPr>
          <p:cNvPr id="5" name="Footer Placeholder 4">
            <a:extLst>
              <a:ext uri="{FF2B5EF4-FFF2-40B4-BE49-F238E27FC236}">
                <a16:creationId xmlns:a16="http://schemas.microsoft.com/office/drawing/2014/main" id="{2F3D5D89-9FA3-8AB3-10B7-26787A5C36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894FCD-2F62-CC28-E3AA-B1AA0E0F8E39}"/>
              </a:ext>
            </a:extLst>
          </p:cNvPr>
          <p:cNvSpPr>
            <a:spLocks noGrp="1"/>
          </p:cNvSpPr>
          <p:nvPr>
            <p:ph type="sldNum" sz="quarter" idx="12"/>
          </p:nvPr>
        </p:nvSpPr>
        <p:spPr/>
        <p:txBody>
          <a:bodyPr/>
          <a:lstStyle/>
          <a:p>
            <a:fld id="{BAAF9338-FFDD-3847-BE0C-BF8ED23303DA}" type="slidenum">
              <a:rPr lang="en-US" smtClean="0"/>
              <a:t>‹#›</a:t>
            </a:fld>
            <a:endParaRPr lang="en-US"/>
          </a:p>
        </p:txBody>
      </p:sp>
    </p:spTree>
    <p:extLst>
      <p:ext uri="{BB962C8B-B14F-4D97-AF65-F5344CB8AC3E}">
        <p14:creationId xmlns:p14="http://schemas.microsoft.com/office/powerpoint/2010/main" val="2230983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895E1A-B4A5-7741-497C-D65B050FF9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E295974-ED8E-4036-F9D9-902E21F5106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9D8D40E-FE3A-5CA2-32B9-54AC81BA2F92}"/>
              </a:ext>
            </a:extLst>
          </p:cNvPr>
          <p:cNvSpPr>
            <a:spLocks noGrp="1"/>
          </p:cNvSpPr>
          <p:nvPr>
            <p:ph type="dt" sz="half" idx="10"/>
          </p:nvPr>
        </p:nvSpPr>
        <p:spPr/>
        <p:txBody>
          <a:bodyPr/>
          <a:lstStyle/>
          <a:p>
            <a:fld id="{ADF88A7D-4D7F-A940-A132-18A8E045C84F}" type="datetimeFigureOut">
              <a:rPr lang="en-US" smtClean="0"/>
              <a:t>8/9/22</a:t>
            </a:fld>
            <a:endParaRPr lang="en-US"/>
          </a:p>
        </p:txBody>
      </p:sp>
      <p:sp>
        <p:nvSpPr>
          <p:cNvPr id="5" name="Footer Placeholder 4">
            <a:extLst>
              <a:ext uri="{FF2B5EF4-FFF2-40B4-BE49-F238E27FC236}">
                <a16:creationId xmlns:a16="http://schemas.microsoft.com/office/drawing/2014/main" id="{68001582-17D1-DC8C-3D15-B532585AA7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D2096B-0387-F101-60EC-C710FB307525}"/>
              </a:ext>
            </a:extLst>
          </p:cNvPr>
          <p:cNvSpPr>
            <a:spLocks noGrp="1"/>
          </p:cNvSpPr>
          <p:nvPr>
            <p:ph type="sldNum" sz="quarter" idx="12"/>
          </p:nvPr>
        </p:nvSpPr>
        <p:spPr/>
        <p:txBody>
          <a:bodyPr/>
          <a:lstStyle/>
          <a:p>
            <a:fld id="{BAAF9338-FFDD-3847-BE0C-BF8ED23303DA}" type="slidenum">
              <a:rPr lang="en-US" smtClean="0"/>
              <a:t>‹#›</a:t>
            </a:fld>
            <a:endParaRPr lang="en-US"/>
          </a:p>
        </p:txBody>
      </p:sp>
    </p:spTree>
    <p:extLst>
      <p:ext uri="{BB962C8B-B14F-4D97-AF65-F5344CB8AC3E}">
        <p14:creationId xmlns:p14="http://schemas.microsoft.com/office/powerpoint/2010/main" val="4246504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821A7-B6F4-847E-8C44-51D5112B279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BE37B59-28BF-6955-619F-09A72B663BD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81A3583-C1FC-304B-F8C4-A10051A2B25F}"/>
              </a:ext>
            </a:extLst>
          </p:cNvPr>
          <p:cNvSpPr>
            <a:spLocks noGrp="1"/>
          </p:cNvSpPr>
          <p:nvPr>
            <p:ph type="dt" sz="half" idx="10"/>
          </p:nvPr>
        </p:nvSpPr>
        <p:spPr/>
        <p:txBody>
          <a:bodyPr/>
          <a:lstStyle/>
          <a:p>
            <a:fld id="{ADF88A7D-4D7F-A940-A132-18A8E045C84F}" type="datetimeFigureOut">
              <a:rPr lang="en-US" smtClean="0"/>
              <a:t>8/9/22</a:t>
            </a:fld>
            <a:endParaRPr lang="en-US"/>
          </a:p>
        </p:txBody>
      </p:sp>
      <p:sp>
        <p:nvSpPr>
          <p:cNvPr id="5" name="Footer Placeholder 4">
            <a:extLst>
              <a:ext uri="{FF2B5EF4-FFF2-40B4-BE49-F238E27FC236}">
                <a16:creationId xmlns:a16="http://schemas.microsoft.com/office/drawing/2014/main" id="{76131E97-5018-9148-FE94-A7C21FC3A8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DF97EC-4CC2-6BEA-8EDA-D5A063C8B1DD}"/>
              </a:ext>
            </a:extLst>
          </p:cNvPr>
          <p:cNvSpPr>
            <a:spLocks noGrp="1"/>
          </p:cNvSpPr>
          <p:nvPr>
            <p:ph type="sldNum" sz="quarter" idx="12"/>
          </p:nvPr>
        </p:nvSpPr>
        <p:spPr/>
        <p:txBody>
          <a:bodyPr/>
          <a:lstStyle/>
          <a:p>
            <a:fld id="{BAAF9338-FFDD-3847-BE0C-BF8ED23303DA}" type="slidenum">
              <a:rPr lang="en-US" smtClean="0"/>
              <a:t>‹#›</a:t>
            </a:fld>
            <a:endParaRPr lang="en-US"/>
          </a:p>
        </p:txBody>
      </p:sp>
    </p:spTree>
    <p:extLst>
      <p:ext uri="{BB962C8B-B14F-4D97-AF65-F5344CB8AC3E}">
        <p14:creationId xmlns:p14="http://schemas.microsoft.com/office/powerpoint/2010/main" val="4200089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CE52D-D136-3AF2-B8DB-9E0E83767C8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1CD4C89-B188-610B-7E0F-ECDD95152A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D036C21-938B-39EC-FD61-B32313A0795E}"/>
              </a:ext>
            </a:extLst>
          </p:cNvPr>
          <p:cNvSpPr>
            <a:spLocks noGrp="1"/>
          </p:cNvSpPr>
          <p:nvPr>
            <p:ph type="dt" sz="half" idx="10"/>
          </p:nvPr>
        </p:nvSpPr>
        <p:spPr/>
        <p:txBody>
          <a:bodyPr/>
          <a:lstStyle/>
          <a:p>
            <a:fld id="{ADF88A7D-4D7F-A940-A132-18A8E045C84F}" type="datetimeFigureOut">
              <a:rPr lang="en-US" smtClean="0"/>
              <a:t>8/9/22</a:t>
            </a:fld>
            <a:endParaRPr lang="en-US"/>
          </a:p>
        </p:txBody>
      </p:sp>
      <p:sp>
        <p:nvSpPr>
          <p:cNvPr id="5" name="Footer Placeholder 4">
            <a:extLst>
              <a:ext uri="{FF2B5EF4-FFF2-40B4-BE49-F238E27FC236}">
                <a16:creationId xmlns:a16="http://schemas.microsoft.com/office/drawing/2014/main" id="{5EA565EC-5409-F111-037C-1FDAFC1AD8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A7C994-025E-E3AA-D5A9-AA4EC56418D6}"/>
              </a:ext>
            </a:extLst>
          </p:cNvPr>
          <p:cNvSpPr>
            <a:spLocks noGrp="1"/>
          </p:cNvSpPr>
          <p:nvPr>
            <p:ph type="sldNum" sz="quarter" idx="12"/>
          </p:nvPr>
        </p:nvSpPr>
        <p:spPr/>
        <p:txBody>
          <a:bodyPr/>
          <a:lstStyle/>
          <a:p>
            <a:fld id="{BAAF9338-FFDD-3847-BE0C-BF8ED23303DA}" type="slidenum">
              <a:rPr lang="en-US" smtClean="0"/>
              <a:t>‹#›</a:t>
            </a:fld>
            <a:endParaRPr lang="en-US"/>
          </a:p>
        </p:txBody>
      </p:sp>
    </p:spTree>
    <p:extLst>
      <p:ext uri="{BB962C8B-B14F-4D97-AF65-F5344CB8AC3E}">
        <p14:creationId xmlns:p14="http://schemas.microsoft.com/office/powerpoint/2010/main" val="2488717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E656-F086-7C31-59EB-533E2E30038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F3E4ABE-9766-E7CE-C21D-0180773A09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7D55E7E-BB62-E6F9-34F8-E0A97E51B1C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80E9B9E-A196-F077-4C41-0E2A161E5013}"/>
              </a:ext>
            </a:extLst>
          </p:cNvPr>
          <p:cNvSpPr>
            <a:spLocks noGrp="1"/>
          </p:cNvSpPr>
          <p:nvPr>
            <p:ph type="dt" sz="half" idx="10"/>
          </p:nvPr>
        </p:nvSpPr>
        <p:spPr/>
        <p:txBody>
          <a:bodyPr/>
          <a:lstStyle/>
          <a:p>
            <a:fld id="{ADF88A7D-4D7F-A940-A132-18A8E045C84F}" type="datetimeFigureOut">
              <a:rPr lang="en-US" smtClean="0"/>
              <a:t>8/9/22</a:t>
            </a:fld>
            <a:endParaRPr lang="en-US"/>
          </a:p>
        </p:txBody>
      </p:sp>
      <p:sp>
        <p:nvSpPr>
          <p:cNvPr id="6" name="Footer Placeholder 5">
            <a:extLst>
              <a:ext uri="{FF2B5EF4-FFF2-40B4-BE49-F238E27FC236}">
                <a16:creationId xmlns:a16="http://schemas.microsoft.com/office/drawing/2014/main" id="{CA039E45-1311-5C4E-0D4B-ACF3EE71C4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78D44A-F2AE-D27C-07D0-E0E845AF9B17}"/>
              </a:ext>
            </a:extLst>
          </p:cNvPr>
          <p:cNvSpPr>
            <a:spLocks noGrp="1"/>
          </p:cNvSpPr>
          <p:nvPr>
            <p:ph type="sldNum" sz="quarter" idx="12"/>
          </p:nvPr>
        </p:nvSpPr>
        <p:spPr/>
        <p:txBody>
          <a:bodyPr/>
          <a:lstStyle/>
          <a:p>
            <a:fld id="{BAAF9338-FFDD-3847-BE0C-BF8ED23303DA}" type="slidenum">
              <a:rPr lang="en-US" smtClean="0"/>
              <a:t>‹#›</a:t>
            </a:fld>
            <a:endParaRPr lang="en-US"/>
          </a:p>
        </p:txBody>
      </p:sp>
    </p:spTree>
    <p:extLst>
      <p:ext uri="{BB962C8B-B14F-4D97-AF65-F5344CB8AC3E}">
        <p14:creationId xmlns:p14="http://schemas.microsoft.com/office/powerpoint/2010/main" val="1507818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9F917-F135-0FAF-EEEA-85FC4AA9C91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90B339A-AFBF-9AF1-641E-67F047227F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5A9782C-8C03-F054-ACB7-C290882097E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4F5008E-347A-D041-DB8A-3679B2982A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BCEB596-F364-21FA-5612-ADFF18C5CA3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686A079-874F-B5D0-C6D3-9B392D19BD69}"/>
              </a:ext>
            </a:extLst>
          </p:cNvPr>
          <p:cNvSpPr>
            <a:spLocks noGrp="1"/>
          </p:cNvSpPr>
          <p:nvPr>
            <p:ph type="dt" sz="half" idx="10"/>
          </p:nvPr>
        </p:nvSpPr>
        <p:spPr/>
        <p:txBody>
          <a:bodyPr/>
          <a:lstStyle/>
          <a:p>
            <a:fld id="{ADF88A7D-4D7F-A940-A132-18A8E045C84F}" type="datetimeFigureOut">
              <a:rPr lang="en-US" smtClean="0"/>
              <a:t>8/9/22</a:t>
            </a:fld>
            <a:endParaRPr lang="en-US"/>
          </a:p>
        </p:txBody>
      </p:sp>
      <p:sp>
        <p:nvSpPr>
          <p:cNvPr id="8" name="Footer Placeholder 7">
            <a:extLst>
              <a:ext uri="{FF2B5EF4-FFF2-40B4-BE49-F238E27FC236}">
                <a16:creationId xmlns:a16="http://schemas.microsoft.com/office/drawing/2014/main" id="{CE74B0D2-6ABD-2EF4-87DF-297736622E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179CC8-9534-9F9E-5690-7C93B0808454}"/>
              </a:ext>
            </a:extLst>
          </p:cNvPr>
          <p:cNvSpPr>
            <a:spLocks noGrp="1"/>
          </p:cNvSpPr>
          <p:nvPr>
            <p:ph type="sldNum" sz="quarter" idx="12"/>
          </p:nvPr>
        </p:nvSpPr>
        <p:spPr/>
        <p:txBody>
          <a:bodyPr/>
          <a:lstStyle/>
          <a:p>
            <a:fld id="{BAAF9338-FFDD-3847-BE0C-BF8ED23303DA}" type="slidenum">
              <a:rPr lang="en-US" smtClean="0"/>
              <a:t>‹#›</a:t>
            </a:fld>
            <a:endParaRPr lang="en-US"/>
          </a:p>
        </p:txBody>
      </p:sp>
    </p:spTree>
    <p:extLst>
      <p:ext uri="{BB962C8B-B14F-4D97-AF65-F5344CB8AC3E}">
        <p14:creationId xmlns:p14="http://schemas.microsoft.com/office/powerpoint/2010/main" val="2856164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13CAA-554F-EEC7-DDD3-81CFA58210A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1F2330A-A8E4-281F-0F98-402B4C8BFC83}"/>
              </a:ext>
            </a:extLst>
          </p:cNvPr>
          <p:cNvSpPr>
            <a:spLocks noGrp="1"/>
          </p:cNvSpPr>
          <p:nvPr>
            <p:ph type="dt" sz="half" idx="10"/>
          </p:nvPr>
        </p:nvSpPr>
        <p:spPr/>
        <p:txBody>
          <a:bodyPr/>
          <a:lstStyle/>
          <a:p>
            <a:fld id="{ADF88A7D-4D7F-A940-A132-18A8E045C84F}" type="datetimeFigureOut">
              <a:rPr lang="en-US" smtClean="0"/>
              <a:t>8/9/22</a:t>
            </a:fld>
            <a:endParaRPr lang="en-US"/>
          </a:p>
        </p:txBody>
      </p:sp>
      <p:sp>
        <p:nvSpPr>
          <p:cNvPr id="4" name="Footer Placeholder 3">
            <a:extLst>
              <a:ext uri="{FF2B5EF4-FFF2-40B4-BE49-F238E27FC236}">
                <a16:creationId xmlns:a16="http://schemas.microsoft.com/office/drawing/2014/main" id="{72FA2113-A474-343D-EA38-C50DE06052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500FF3-EA07-7A54-AC65-8BF6229F34B6}"/>
              </a:ext>
            </a:extLst>
          </p:cNvPr>
          <p:cNvSpPr>
            <a:spLocks noGrp="1"/>
          </p:cNvSpPr>
          <p:nvPr>
            <p:ph type="sldNum" sz="quarter" idx="12"/>
          </p:nvPr>
        </p:nvSpPr>
        <p:spPr/>
        <p:txBody>
          <a:bodyPr/>
          <a:lstStyle/>
          <a:p>
            <a:fld id="{BAAF9338-FFDD-3847-BE0C-BF8ED23303DA}" type="slidenum">
              <a:rPr lang="en-US" smtClean="0"/>
              <a:t>‹#›</a:t>
            </a:fld>
            <a:endParaRPr lang="en-US"/>
          </a:p>
        </p:txBody>
      </p:sp>
    </p:spTree>
    <p:extLst>
      <p:ext uri="{BB962C8B-B14F-4D97-AF65-F5344CB8AC3E}">
        <p14:creationId xmlns:p14="http://schemas.microsoft.com/office/powerpoint/2010/main" val="671991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8271CA-0D23-48CB-2540-3565B1F9AD1E}"/>
              </a:ext>
            </a:extLst>
          </p:cNvPr>
          <p:cNvSpPr>
            <a:spLocks noGrp="1"/>
          </p:cNvSpPr>
          <p:nvPr>
            <p:ph type="dt" sz="half" idx="10"/>
          </p:nvPr>
        </p:nvSpPr>
        <p:spPr/>
        <p:txBody>
          <a:bodyPr/>
          <a:lstStyle/>
          <a:p>
            <a:fld id="{ADF88A7D-4D7F-A940-A132-18A8E045C84F}" type="datetimeFigureOut">
              <a:rPr lang="en-US" smtClean="0"/>
              <a:t>8/9/22</a:t>
            </a:fld>
            <a:endParaRPr lang="en-US"/>
          </a:p>
        </p:txBody>
      </p:sp>
      <p:sp>
        <p:nvSpPr>
          <p:cNvPr id="3" name="Footer Placeholder 2">
            <a:extLst>
              <a:ext uri="{FF2B5EF4-FFF2-40B4-BE49-F238E27FC236}">
                <a16:creationId xmlns:a16="http://schemas.microsoft.com/office/drawing/2014/main" id="{EE61004F-FB0F-76CA-3B5F-E99016397E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684F9D-3529-84F9-9A06-F2C823E122A9}"/>
              </a:ext>
            </a:extLst>
          </p:cNvPr>
          <p:cNvSpPr>
            <a:spLocks noGrp="1"/>
          </p:cNvSpPr>
          <p:nvPr>
            <p:ph type="sldNum" sz="quarter" idx="12"/>
          </p:nvPr>
        </p:nvSpPr>
        <p:spPr/>
        <p:txBody>
          <a:bodyPr/>
          <a:lstStyle/>
          <a:p>
            <a:fld id="{BAAF9338-FFDD-3847-BE0C-BF8ED23303DA}" type="slidenum">
              <a:rPr lang="en-US" smtClean="0"/>
              <a:t>‹#›</a:t>
            </a:fld>
            <a:endParaRPr lang="en-US"/>
          </a:p>
        </p:txBody>
      </p:sp>
    </p:spTree>
    <p:extLst>
      <p:ext uri="{BB962C8B-B14F-4D97-AF65-F5344CB8AC3E}">
        <p14:creationId xmlns:p14="http://schemas.microsoft.com/office/powerpoint/2010/main" val="3761360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F3DAA-E25B-5D05-4EB1-006C3E8B0E9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30FB01D-8D8E-7144-0892-9DE73BB6A7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B6A2896-E15D-E6F2-FA48-95558B2DA1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8A6AAAB-C138-91B3-22D5-89BB379D6823}"/>
              </a:ext>
            </a:extLst>
          </p:cNvPr>
          <p:cNvSpPr>
            <a:spLocks noGrp="1"/>
          </p:cNvSpPr>
          <p:nvPr>
            <p:ph type="dt" sz="half" idx="10"/>
          </p:nvPr>
        </p:nvSpPr>
        <p:spPr/>
        <p:txBody>
          <a:bodyPr/>
          <a:lstStyle/>
          <a:p>
            <a:fld id="{ADF88A7D-4D7F-A940-A132-18A8E045C84F}" type="datetimeFigureOut">
              <a:rPr lang="en-US" smtClean="0"/>
              <a:t>8/9/22</a:t>
            </a:fld>
            <a:endParaRPr lang="en-US"/>
          </a:p>
        </p:txBody>
      </p:sp>
      <p:sp>
        <p:nvSpPr>
          <p:cNvPr id="6" name="Footer Placeholder 5">
            <a:extLst>
              <a:ext uri="{FF2B5EF4-FFF2-40B4-BE49-F238E27FC236}">
                <a16:creationId xmlns:a16="http://schemas.microsoft.com/office/drawing/2014/main" id="{C302F970-E7C7-1C63-BEE3-5049D9703B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146FD-7B50-2822-638B-AB2869AC1353}"/>
              </a:ext>
            </a:extLst>
          </p:cNvPr>
          <p:cNvSpPr>
            <a:spLocks noGrp="1"/>
          </p:cNvSpPr>
          <p:nvPr>
            <p:ph type="sldNum" sz="quarter" idx="12"/>
          </p:nvPr>
        </p:nvSpPr>
        <p:spPr/>
        <p:txBody>
          <a:bodyPr/>
          <a:lstStyle/>
          <a:p>
            <a:fld id="{BAAF9338-FFDD-3847-BE0C-BF8ED23303DA}" type="slidenum">
              <a:rPr lang="en-US" smtClean="0"/>
              <a:t>‹#›</a:t>
            </a:fld>
            <a:endParaRPr lang="en-US"/>
          </a:p>
        </p:txBody>
      </p:sp>
    </p:spTree>
    <p:extLst>
      <p:ext uri="{BB962C8B-B14F-4D97-AF65-F5344CB8AC3E}">
        <p14:creationId xmlns:p14="http://schemas.microsoft.com/office/powerpoint/2010/main" val="2520983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E9DDA-DB2A-922A-8DB1-216CC2D9336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5A4905A-6A2F-47AC-CE30-04126F96A4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4BAE87-3508-CACE-1BB4-B0F3EA7D02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4AA039A-A350-4319-2712-D267416B8364}"/>
              </a:ext>
            </a:extLst>
          </p:cNvPr>
          <p:cNvSpPr>
            <a:spLocks noGrp="1"/>
          </p:cNvSpPr>
          <p:nvPr>
            <p:ph type="dt" sz="half" idx="10"/>
          </p:nvPr>
        </p:nvSpPr>
        <p:spPr/>
        <p:txBody>
          <a:bodyPr/>
          <a:lstStyle/>
          <a:p>
            <a:fld id="{ADF88A7D-4D7F-A940-A132-18A8E045C84F}" type="datetimeFigureOut">
              <a:rPr lang="en-US" smtClean="0"/>
              <a:t>8/9/22</a:t>
            </a:fld>
            <a:endParaRPr lang="en-US"/>
          </a:p>
        </p:txBody>
      </p:sp>
      <p:sp>
        <p:nvSpPr>
          <p:cNvPr id="6" name="Footer Placeholder 5">
            <a:extLst>
              <a:ext uri="{FF2B5EF4-FFF2-40B4-BE49-F238E27FC236}">
                <a16:creationId xmlns:a16="http://schemas.microsoft.com/office/drawing/2014/main" id="{99D257D8-F31D-8114-66B7-19B111649B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D3E15C-1180-80C8-01AB-C381F3AD9923}"/>
              </a:ext>
            </a:extLst>
          </p:cNvPr>
          <p:cNvSpPr>
            <a:spLocks noGrp="1"/>
          </p:cNvSpPr>
          <p:nvPr>
            <p:ph type="sldNum" sz="quarter" idx="12"/>
          </p:nvPr>
        </p:nvSpPr>
        <p:spPr/>
        <p:txBody>
          <a:bodyPr/>
          <a:lstStyle/>
          <a:p>
            <a:fld id="{BAAF9338-FFDD-3847-BE0C-BF8ED23303DA}" type="slidenum">
              <a:rPr lang="en-US" smtClean="0"/>
              <a:t>‹#›</a:t>
            </a:fld>
            <a:endParaRPr lang="en-US"/>
          </a:p>
        </p:txBody>
      </p:sp>
    </p:spTree>
    <p:extLst>
      <p:ext uri="{BB962C8B-B14F-4D97-AF65-F5344CB8AC3E}">
        <p14:creationId xmlns:p14="http://schemas.microsoft.com/office/powerpoint/2010/main" val="1746236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3CF81C-E074-8546-DC5F-6F2A348A49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C6B7EB7-E183-8848-4C31-A5FFCB8E41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BB5D4DB-EE89-A7DD-8960-FE1AE82FEE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F88A7D-4D7F-A940-A132-18A8E045C84F}" type="datetimeFigureOut">
              <a:rPr lang="en-US" smtClean="0"/>
              <a:t>8/9/22</a:t>
            </a:fld>
            <a:endParaRPr lang="en-US"/>
          </a:p>
        </p:txBody>
      </p:sp>
      <p:sp>
        <p:nvSpPr>
          <p:cNvPr id="5" name="Footer Placeholder 4">
            <a:extLst>
              <a:ext uri="{FF2B5EF4-FFF2-40B4-BE49-F238E27FC236}">
                <a16:creationId xmlns:a16="http://schemas.microsoft.com/office/drawing/2014/main" id="{87649AB9-9AE6-C3EC-447D-4BF0956E6B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B7D6F0-D4FF-EF68-7ED8-D9B516AEA4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AF9338-FFDD-3847-BE0C-BF8ED23303DA}" type="slidenum">
              <a:rPr lang="en-US" smtClean="0"/>
              <a:t>‹#›</a:t>
            </a:fld>
            <a:endParaRPr lang="en-US"/>
          </a:p>
        </p:txBody>
      </p:sp>
    </p:spTree>
    <p:extLst>
      <p:ext uri="{BB962C8B-B14F-4D97-AF65-F5344CB8AC3E}">
        <p14:creationId xmlns:p14="http://schemas.microsoft.com/office/powerpoint/2010/main" val="26495044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9" name="Rectangle 10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F790EE70-FA41-4489-678F-2301B34F20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07" r="23585" b="7083"/>
          <a:stretch/>
        </p:blipFill>
        <p:spPr bwMode="auto">
          <a:xfrm>
            <a:off x="3523488" y="10"/>
            <a:ext cx="8668512" cy="6857990"/>
          </a:xfrm>
          <a:prstGeom prst="rect">
            <a:avLst/>
          </a:prstGeom>
          <a:solidFill>
            <a:schemeClr val="tx1"/>
          </a:solidFill>
        </p:spPr>
      </p:pic>
      <p:sp>
        <p:nvSpPr>
          <p:cNvPr id="1040" name="Rectangle 10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6B80F8B-DAF6-5045-BEDF-CFDC6EE7ADA4}"/>
              </a:ext>
            </a:extLst>
          </p:cNvPr>
          <p:cNvSpPr>
            <a:spLocks noGrp="1"/>
          </p:cNvSpPr>
          <p:nvPr>
            <p:ph type="ctrTitle"/>
          </p:nvPr>
        </p:nvSpPr>
        <p:spPr>
          <a:xfrm>
            <a:off x="477981" y="1122363"/>
            <a:ext cx="4023360" cy="3204134"/>
          </a:xfrm>
        </p:spPr>
        <p:txBody>
          <a:bodyPr vert="horz" lIns="91440" tIns="45720" rIns="91440" bIns="45720" rtlCol="0" anchor="b">
            <a:normAutofit/>
          </a:bodyPr>
          <a:lstStyle/>
          <a:p>
            <a:pPr algn="l"/>
            <a:r>
              <a:rPr lang="en-US" sz="4400"/>
              <a:t>Hand Gesture Recognition using Deep Learning </a:t>
            </a:r>
            <a:br>
              <a:rPr lang="en-US" sz="4400"/>
            </a:br>
            <a:endParaRPr lang="en-US" sz="4400"/>
          </a:p>
        </p:txBody>
      </p:sp>
      <p:sp>
        <p:nvSpPr>
          <p:cNvPr id="3" name="Subtitle 2">
            <a:extLst>
              <a:ext uri="{FF2B5EF4-FFF2-40B4-BE49-F238E27FC236}">
                <a16:creationId xmlns:a16="http://schemas.microsoft.com/office/drawing/2014/main" id="{75298DED-B15C-3843-85A7-0B4A9F10F668}"/>
              </a:ext>
            </a:extLst>
          </p:cNvPr>
          <p:cNvSpPr>
            <a:spLocks noGrp="1"/>
          </p:cNvSpPr>
          <p:nvPr>
            <p:ph type="subTitle" idx="1"/>
          </p:nvPr>
        </p:nvSpPr>
        <p:spPr>
          <a:xfrm>
            <a:off x="477980" y="4872922"/>
            <a:ext cx="4023359" cy="1208141"/>
          </a:xfrm>
        </p:spPr>
        <p:txBody>
          <a:bodyPr vert="horz" lIns="91440" tIns="45720" rIns="91440" bIns="45720" rtlCol="0">
            <a:normAutofit/>
          </a:bodyPr>
          <a:lstStyle/>
          <a:p>
            <a:pPr algn="l"/>
            <a:r>
              <a:rPr lang="en-US" sz="1700" b="1"/>
              <a:t>Abhinav Thapa – 20259409</a:t>
            </a:r>
          </a:p>
          <a:p>
            <a:pPr algn="l"/>
            <a:r>
              <a:rPr lang="en-US" sz="1700" b="1"/>
              <a:t>Tejas Mahesh Jadhav – 20206861</a:t>
            </a:r>
          </a:p>
          <a:p>
            <a:pPr algn="l"/>
            <a:r>
              <a:rPr lang="en-US" sz="1700" b="1"/>
              <a:t>Rupesh Sai Baba Chintakayala – 21104638</a:t>
            </a:r>
          </a:p>
          <a:p>
            <a:pPr algn="l"/>
            <a:endParaRPr lang="en-US" sz="1700" b="1"/>
          </a:p>
        </p:txBody>
      </p:sp>
      <p:sp>
        <p:nvSpPr>
          <p:cNvPr id="1041"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42"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8909F432-9FB4-2749-A37C-140C5B770685}"/>
              </a:ext>
            </a:extLst>
          </p:cNvPr>
          <p:cNvSpPr/>
          <p:nvPr/>
        </p:nvSpPr>
        <p:spPr>
          <a:xfrm>
            <a:off x="321534" y="278212"/>
            <a:ext cx="4065537" cy="892552"/>
          </a:xfrm>
          <a:prstGeom prst="rect">
            <a:avLst/>
          </a:prstGeom>
          <a:noFill/>
        </p:spPr>
        <p:txBody>
          <a:bodyPr wrap="none" lIns="91440" tIns="45720" rIns="91440" bIns="45720">
            <a:spAutoFit/>
          </a:bodyPr>
          <a:lstStyle/>
          <a:p>
            <a:pPr algn="ctr">
              <a:spcAft>
                <a:spcPts val="600"/>
              </a:spcAft>
            </a:pPr>
            <a:r>
              <a:rPr lang="en-GB" sz="1600" b="1" cap="none" spc="0" dirty="0">
                <a:ln w="0"/>
                <a:effectLst>
                  <a:outerShdw blurRad="38100" dist="19050" dir="2700000" algn="tl" rotWithShape="0">
                    <a:schemeClr val="dk1">
                      <a:alpha val="40000"/>
                    </a:schemeClr>
                  </a:outerShdw>
                </a:effectLst>
                <a:latin typeface="Bangla MN" pitchFamily="2" charset="0"/>
                <a:cs typeface="Bangla MN" pitchFamily="2" charset="0"/>
              </a:rPr>
              <a:t>Data Mining &amp; Machine Learning 2 </a:t>
            </a:r>
          </a:p>
          <a:p>
            <a:pPr algn="ctr">
              <a:spcAft>
                <a:spcPts val="600"/>
              </a:spcAft>
            </a:pPr>
            <a:r>
              <a:rPr lang="en-US" sz="1000" b="1" dirty="0">
                <a:latin typeface="Bangla MN" pitchFamily="2" charset="0"/>
                <a:cs typeface="Bangla MN" pitchFamily="2" charset="0"/>
              </a:rPr>
              <a:t>M.S. in Data Analytics, Group B</a:t>
            </a:r>
          </a:p>
          <a:p>
            <a:pPr algn="ctr">
              <a:spcAft>
                <a:spcPts val="600"/>
              </a:spcAft>
            </a:pPr>
            <a:endParaRPr lang="en-GB" sz="1600" b="1" cap="none" spc="0" dirty="0">
              <a:ln w="0"/>
              <a:effectLst>
                <a:outerShdw blurRad="38100" dist="19050" dir="2700000" algn="tl" rotWithShape="0">
                  <a:schemeClr val="dk1">
                    <a:alpha val="40000"/>
                  </a:schemeClr>
                </a:outerShdw>
              </a:effectLst>
              <a:latin typeface="Bangla MN" pitchFamily="2" charset="0"/>
              <a:cs typeface="Bangla MN" pitchFamily="2" charset="0"/>
            </a:endParaRPr>
          </a:p>
        </p:txBody>
      </p:sp>
    </p:spTree>
    <p:extLst>
      <p:ext uri="{BB962C8B-B14F-4D97-AF65-F5344CB8AC3E}">
        <p14:creationId xmlns:p14="http://schemas.microsoft.com/office/powerpoint/2010/main" val="4987463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F63EF4-FE80-EDDA-2AEB-9B02CC2D78BB}"/>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sharpenSoften amount="-58000"/>
                    </a14:imgEffect>
                    <a14:imgEffect>
                      <a14:saturation sat="108000"/>
                    </a14:imgEffect>
                    <a14:imgEffect>
                      <a14:brightnessContrast bright="-33000"/>
                    </a14:imgEffect>
                  </a14:imgLayer>
                </a14:imgProps>
              </a:ext>
            </a:extLst>
          </a:blip>
          <a:stretch>
            <a:fillRect/>
          </a:stretch>
        </p:blipFill>
        <p:spPr>
          <a:xfrm>
            <a:off x="-5380" y="0"/>
            <a:ext cx="12210672" cy="6858000"/>
          </a:xfrm>
          <a:prstGeom prst="rect">
            <a:avLst/>
          </a:prstGeom>
          <a:solidFill>
            <a:schemeClr val="tx1"/>
          </a:solidFill>
        </p:spPr>
      </p:pic>
      <p:sp>
        <p:nvSpPr>
          <p:cNvPr id="2" name="Title 1">
            <a:extLst>
              <a:ext uri="{FF2B5EF4-FFF2-40B4-BE49-F238E27FC236}">
                <a16:creationId xmlns:a16="http://schemas.microsoft.com/office/drawing/2014/main" id="{964902EF-4CDC-E780-FE22-E008BD3A7473}"/>
              </a:ext>
            </a:extLst>
          </p:cNvPr>
          <p:cNvSpPr>
            <a:spLocks noGrp="1"/>
          </p:cNvSpPr>
          <p:nvPr>
            <p:ph type="title"/>
          </p:nvPr>
        </p:nvSpPr>
        <p:spPr>
          <a:xfrm>
            <a:off x="838200" y="822325"/>
            <a:ext cx="10515600" cy="1325563"/>
          </a:xfrm>
        </p:spPr>
        <p:txBody>
          <a:bodyPr>
            <a:normAutofit/>
          </a:bodyPr>
          <a:lstStyle/>
          <a:p>
            <a:pPr algn="ctr"/>
            <a:r>
              <a:rPr lang="en-US" sz="3600" dirty="0">
                <a:solidFill>
                  <a:schemeClr val="bg1"/>
                </a:solidFill>
                <a:latin typeface="Modern Love" pitchFamily="82" charset="0"/>
              </a:rPr>
              <a:t>Results &amp; Conclusion</a:t>
            </a:r>
          </a:p>
        </p:txBody>
      </p:sp>
      <p:sp>
        <p:nvSpPr>
          <p:cNvPr id="3" name="Content Placeholder 2">
            <a:extLst>
              <a:ext uri="{FF2B5EF4-FFF2-40B4-BE49-F238E27FC236}">
                <a16:creationId xmlns:a16="http://schemas.microsoft.com/office/drawing/2014/main" id="{00C1D5E6-F80F-B163-61F1-00497BDAD01D}"/>
              </a:ext>
            </a:extLst>
          </p:cNvPr>
          <p:cNvSpPr>
            <a:spLocks noGrp="1"/>
          </p:cNvSpPr>
          <p:nvPr>
            <p:ph idx="1"/>
          </p:nvPr>
        </p:nvSpPr>
        <p:spPr>
          <a:xfrm>
            <a:off x="838200" y="2335988"/>
            <a:ext cx="10515600" cy="2459296"/>
          </a:xfrm>
        </p:spPr>
        <p:txBody>
          <a:bodyPr>
            <a:normAutofit/>
          </a:bodyPr>
          <a:lstStyle/>
          <a:p>
            <a:pPr marL="0" indent="0" algn="just">
              <a:buNone/>
            </a:pPr>
            <a:r>
              <a:rPr lang="en-US" sz="2400" dirty="0">
                <a:solidFill>
                  <a:schemeClr val="bg1"/>
                </a:solidFill>
              </a:rPr>
              <a:t>Evaluating multiple deep learning image recognition models such as CNN (base), CNN-LSTM and CNN-GRU with and without augmented data provided an in-depth insight into their workings on a public dataset available on Kaggle. We observed the highest accuracy and a comparable speed for execution for the CNN-LSTM model which suits our requirement due to the availability of an enriched dataset. However, when dealing with a lower quality dataset, we can use the CNN-GRU for similar results with higher speed. </a:t>
            </a:r>
          </a:p>
        </p:txBody>
      </p:sp>
    </p:spTree>
    <p:extLst>
      <p:ext uri="{BB962C8B-B14F-4D97-AF65-F5344CB8AC3E}">
        <p14:creationId xmlns:p14="http://schemas.microsoft.com/office/powerpoint/2010/main" val="2357731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with medium confidence">
            <a:extLst>
              <a:ext uri="{FF2B5EF4-FFF2-40B4-BE49-F238E27FC236}">
                <a16:creationId xmlns:a16="http://schemas.microsoft.com/office/drawing/2014/main" id="{F16693D2-38CA-1449-A7DB-958CBE677A93}"/>
              </a:ext>
            </a:extLst>
          </p:cNvPr>
          <p:cNvPicPr>
            <a:picLocks noGrp="1" noChangeAspect="1"/>
          </p:cNvPicPr>
          <p:nvPr>
            <p:ph idx="1"/>
          </p:nvPr>
        </p:nvPicPr>
        <p:blipFill rotWithShape="1">
          <a:blip r:embed="rId2"/>
          <a:srcRect l="6476" r="13110" b="1"/>
          <a:stretch/>
        </p:blipFill>
        <p:spPr>
          <a:xfrm>
            <a:off x="2402130" y="1476756"/>
            <a:ext cx="7387740" cy="3904488"/>
          </a:xfrm>
          <a:prstGeom prst="rect">
            <a:avLst/>
          </a:prstGeom>
        </p:spPr>
      </p:pic>
    </p:spTree>
    <p:extLst>
      <p:ext uri="{BB962C8B-B14F-4D97-AF65-F5344CB8AC3E}">
        <p14:creationId xmlns:p14="http://schemas.microsoft.com/office/powerpoint/2010/main" val="2093853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A43588E-8889-BA4C-AB64-A827FAC4C6AD}"/>
              </a:ext>
            </a:extLst>
          </p:cNvPr>
          <p:cNvPicPr>
            <a:picLocks noGrp="1" noChangeAspect="1"/>
          </p:cNvPicPr>
          <p:nvPr>
            <p:ph idx="1"/>
          </p:nvPr>
        </p:nvPicPr>
        <p:blipFill rotWithShape="1">
          <a:blip r:embed="rId3"/>
          <a:srcRect/>
          <a:stretch/>
        </p:blipFill>
        <p:spPr>
          <a:xfrm>
            <a:off x="1" y="10"/>
            <a:ext cx="12192000" cy="6857990"/>
          </a:xfrm>
          <a:prstGeom prst="rect">
            <a:avLst/>
          </a:prstGeom>
        </p:spPr>
      </p:pic>
      <p:sp>
        <p:nvSpPr>
          <p:cNvPr id="15" name="Freeform: Shape 14">
            <a:extLst>
              <a:ext uri="{FF2B5EF4-FFF2-40B4-BE49-F238E27FC236}">
                <a16:creationId xmlns:a16="http://schemas.microsoft.com/office/drawing/2014/main" id="{353278EF-7501-46E0-BC6F-CA63EF673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20" y="839535"/>
            <a:ext cx="6781602" cy="5027349"/>
          </a:xfrm>
          <a:custGeom>
            <a:avLst/>
            <a:gdLst>
              <a:gd name="connsiteX0" fmla="*/ 5796655 w 6781602"/>
              <a:gd name="connsiteY0" fmla="*/ 1003496 h 5027349"/>
              <a:gd name="connsiteX1" fmla="*/ 6383378 w 6781602"/>
              <a:gd name="connsiteY1" fmla="*/ 1003496 h 5027349"/>
              <a:gd name="connsiteX2" fmla="*/ 6474618 w 6781602"/>
              <a:gd name="connsiteY2" fmla="*/ 1056522 h 5027349"/>
              <a:gd name="connsiteX3" fmla="*/ 6767346 w 6781602"/>
              <a:gd name="connsiteY3" fmla="*/ 1562802 h 5027349"/>
              <a:gd name="connsiteX4" fmla="*/ 6767346 w 6781602"/>
              <a:gd name="connsiteY4" fmla="*/ 1666330 h 5027349"/>
              <a:gd name="connsiteX5" fmla="*/ 6474618 w 6781602"/>
              <a:gd name="connsiteY5" fmla="*/ 2172610 h 5027349"/>
              <a:gd name="connsiteX6" fmla="*/ 6383378 w 6781602"/>
              <a:gd name="connsiteY6" fmla="*/ 2225637 h 5027349"/>
              <a:gd name="connsiteX7" fmla="*/ 5796655 w 6781602"/>
              <a:gd name="connsiteY7" fmla="*/ 2225637 h 5027349"/>
              <a:gd name="connsiteX8" fmla="*/ 5706680 w 6781602"/>
              <a:gd name="connsiteY8" fmla="*/ 2172610 h 5027349"/>
              <a:gd name="connsiteX9" fmla="*/ 5412686 w 6781602"/>
              <a:gd name="connsiteY9" fmla="*/ 1666330 h 5027349"/>
              <a:gd name="connsiteX10" fmla="*/ 5412686 w 6781602"/>
              <a:gd name="connsiteY10" fmla="*/ 1562802 h 5027349"/>
              <a:gd name="connsiteX11" fmla="*/ 5706680 w 6781602"/>
              <a:gd name="connsiteY11" fmla="*/ 1056522 h 5027349"/>
              <a:gd name="connsiteX12" fmla="*/ 5796655 w 6781602"/>
              <a:gd name="connsiteY12" fmla="*/ 1003496 h 5027349"/>
              <a:gd name="connsiteX13" fmla="*/ 1638118 w 6781602"/>
              <a:gd name="connsiteY13" fmla="*/ 0 h 5027349"/>
              <a:gd name="connsiteX14" fmla="*/ 4051638 w 6781602"/>
              <a:gd name="connsiteY14" fmla="*/ 0 h 5027349"/>
              <a:gd name="connsiteX15" fmla="*/ 4426960 w 6781602"/>
              <a:gd name="connsiteY15" fmla="*/ 218128 h 5027349"/>
              <a:gd name="connsiteX16" fmla="*/ 5631113 w 6781602"/>
              <a:gd name="connsiteY16" fmla="*/ 2300740 h 5027349"/>
              <a:gd name="connsiteX17" fmla="*/ 5631113 w 6781602"/>
              <a:gd name="connsiteY17" fmla="*/ 2726611 h 5027349"/>
              <a:gd name="connsiteX18" fmla="*/ 5184003 w 6781602"/>
              <a:gd name="connsiteY18" fmla="*/ 3499898 h 5027349"/>
              <a:gd name="connsiteX19" fmla="*/ 5179849 w 6781602"/>
              <a:gd name="connsiteY19" fmla="*/ 3507081 h 5027349"/>
              <a:gd name="connsiteX20" fmla="*/ 5161054 w 6781602"/>
              <a:gd name="connsiteY20" fmla="*/ 3493907 h 5027349"/>
              <a:gd name="connsiteX21" fmla="*/ 5074850 w 6781602"/>
              <a:gd name="connsiteY21" fmla="*/ 3469060 h 5027349"/>
              <a:gd name="connsiteX22" fmla="*/ 4002084 w 6781602"/>
              <a:gd name="connsiteY22" fmla="*/ 3469060 h 5027349"/>
              <a:gd name="connsiteX23" fmla="*/ 3848833 w 6781602"/>
              <a:gd name="connsiteY23" fmla="*/ 3554248 h 5027349"/>
              <a:gd name="connsiteX24" fmla="*/ 3312449 w 6781602"/>
              <a:gd name="connsiteY24" fmla="*/ 4472382 h 5027349"/>
              <a:gd name="connsiteX25" fmla="*/ 3312449 w 6781602"/>
              <a:gd name="connsiteY25" fmla="*/ 4649068 h 5027349"/>
              <a:gd name="connsiteX26" fmla="*/ 3486748 w 6781602"/>
              <a:gd name="connsiteY26" fmla="*/ 4947416 h 5027349"/>
              <a:gd name="connsiteX27" fmla="*/ 3533445 w 6781602"/>
              <a:gd name="connsiteY27" fmla="*/ 5027349 h 5027349"/>
              <a:gd name="connsiteX28" fmla="*/ 3462401 w 6781602"/>
              <a:gd name="connsiteY28" fmla="*/ 5027349 h 5027349"/>
              <a:gd name="connsiteX29" fmla="*/ 1638118 w 6781602"/>
              <a:gd name="connsiteY29" fmla="*/ 5027349 h 5027349"/>
              <a:gd name="connsiteX30" fmla="*/ 1268010 w 6781602"/>
              <a:gd name="connsiteY30" fmla="*/ 4809219 h 5027349"/>
              <a:gd name="connsiteX31" fmla="*/ 58645 w 6781602"/>
              <a:gd name="connsiteY31" fmla="*/ 2726611 h 5027349"/>
              <a:gd name="connsiteX32" fmla="*/ 58645 w 6781602"/>
              <a:gd name="connsiteY32" fmla="*/ 2300740 h 5027349"/>
              <a:gd name="connsiteX33" fmla="*/ 1268010 w 6781602"/>
              <a:gd name="connsiteY33" fmla="*/ 218128 h 5027349"/>
              <a:gd name="connsiteX34" fmla="*/ 1638118 w 6781602"/>
              <a:gd name="connsiteY34" fmla="*/ 0 h 50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81602" h="5027349">
                <a:moveTo>
                  <a:pt x="5796655" y="1003496"/>
                </a:moveTo>
                <a:cubicBezTo>
                  <a:pt x="5796655" y="1003496"/>
                  <a:pt x="5796655" y="1003496"/>
                  <a:pt x="6383378" y="1003496"/>
                </a:cubicBezTo>
                <a:cubicBezTo>
                  <a:pt x="6421395" y="1003496"/>
                  <a:pt x="6455609" y="1023697"/>
                  <a:pt x="6474618" y="1056522"/>
                </a:cubicBezTo>
                <a:cubicBezTo>
                  <a:pt x="6474618" y="1056522"/>
                  <a:pt x="6474618" y="1056522"/>
                  <a:pt x="6767346" y="1562802"/>
                </a:cubicBezTo>
                <a:cubicBezTo>
                  <a:pt x="6786354" y="1594366"/>
                  <a:pt x="6786354" y="1634767"/>
                  <a:pt x="6767346" y="1666330"/>
                </a:cubicBezTo>
                <a:cubicBezTo>
                  <a:pt x="6767346" y="1666330"/>
                  <a:pt x="6767346" y="1666330"/>
                  <a:pt x="6474618" y="2172610"/>
                </a:cubicBezTo>
                <a:cubicBezTo>
                  <a:pt x="6455609" y="2205437"/>
                  <a:pt x="6421395" y="2225637"/>
                  <a:pt x="6383378" y="2225637"/>
                </a:cubicBezTo>
                <a:cubicBezTo>
                  <a:pt x="6383378" y="2225637"/>
                  <a:pt x="6383378" y="2225637"/>
                  <a:pt x="5796655" y="2225637"/>
                </a:cubicBezTo>
                <a:cubicBezTo>
                  <a:pt x="5759904" y="2225637"/>
                  <a:pt x="5724423" y="2205437"/>
                  <a:pt x="5706680" y="2172610"/>
                </a:cubicBezTo>
                <a:cubicBezTo>
                  <a:pt x="5706680" y="2172610"/>
                  <a:pt x="5706680" y="2172610"/>
                  <a:pt x="5412686" y="1666330"/>
                </a:cubicBezTo>
                <a:cubicBezTo>
                  <a:pt x="5393677" y="1634767"/>
                  <a:pt x="5393677" y="1594366"/>
                  <a:pt x="5412686" y="1562802"/>
                </a:cubicBezTo>
                <a:cubicBezTo>
                  <a:pt x="5412686" y="1562802"/>
                  <a:pt x="5412686" y="1562802"/>
                  <a:pt x="5706680" y="1056522"/>
                </a:cubicBezTo>
                <a:cubicBezTo>
                  <a:pt x="5724423" y="1023697"/>
                  <a:pt x="5759904" y="1003496"/>
                  <a:pt x="5796655" y="1003496"/>
                </a:cubicBezTo>
                <a:close/>
                <a:moveTo>
                  <a:pt x="1638118" y="0"/>
                </a:moveTo>
                <a:cubicBezTo>
                  <a:pt x="1638118" y="0"/>
                  <a:pt x="1638118" y="0"/>
                  <a:pt x="4051638" y="0"/>
                </a:cubicBezTo>
                <a:cubicBezTo>
                  <a:pt x="4208022" y="0"/>
                  <a:pt x="4348769" y="83096"/>
                  <a:pt x="4426960" y="218128"/>
                </a:cubicBezTo>
                <a:cubicBezTo>
                  <a:pt x="4426960" y="218128"/>
                  <a:pt x="4426960" y="218128"/>
                  <a:pt x="5631113" y="2300740"/>
                </a:cubicBezTo>
                <a:cubicBezTo>
                  <a:pt x="5709306" y="2430577"/>
                  <a:pt x="5709306" y="2596771"/>
                  <a:pt x="5631113" y="2726611"/>
                </a:cubicBezTo>
                <a:cubicBezTo>
                  <a:pt x="5631113" y="2726611"/>
                  <a:pt x="5631113" y="2726611"/>
                  <a:pt x="5184003" y="3499898"/>
                </a:cubicBezTo>
                <a:lnTo>
                  <a:pt x="5179849" y="3507081"/>
                </a:lnTo>
                <a:lnTo>
                  <a:pt x="5161054" y="3493907"/>
                </a:lnTo>
                <a:cubicBezTo>
                  <a:pt x="5133118" y="3478526"/>
                  <a:pt x="5101988" y="3469060"/>
                  <a:pt x="5074850" y="3469060"/>
                </a:cubicBezTo>
                <a:cubicBezTo>
                  <a:pt x="5074850" y="3469060"/>
                  <a:pt x="5074850" y="3469060"/>
                  <a:pt x="4002084" y="3469060"/>
                </a:cubicBezTo>
                <a:cubicBezTo>
                  <a:pt x="3944615" y="3469060"/>
                  <a:pt x="3874374" y="3506922"/>
                  <a:pt x="3848833" y="3554248"/>
                </a:cubicBezTo>
                <a:cubicBezTo>
                  <a:pt x="3848833" y="3554248"/>
                  <a:pt x="3848833" y="3554248"/>
                  <a:pt x="3312449" y="4472382"/>
                </a:cubicBezTo>
                <a:cubicBezTo>
                  <a:pt x="3283714" y="4522863"/>
                  <a:pt x="3283714" y="4598585"/>
                  <a:pt x="3312449" y="4649068"/>
                </a:cubicBezTo>
                <a:cubicBezTo>
                  <a:pt x="3312449" y="4649068"/>
                  <a:pt x="3312449" y="4649068"/>
                  <a:pt x="3486748" y="4947416"/>
                </a:cubicBezTo>
                <a:lnTo>
                  <a:pt x="3533445" y="5027349"/>
                </a:lnTo>
                <a:lnTo>
                  <a:pt x="3462401" y="5027349"/>
                </a:lnTo>
                <a:cubicBezTo>
                  <a:pt x="3108857" y="5027349"/>
                  <a:pt x="2543189" y="5027349"/>
                  <a:pt x="1638118" y="5027349"/>
                </a:cubicBezTo>
                <a:cubicBezTo>
                  <a:pt x="1486947" y="5027349"/>
                  <a:pt x="1340989" y="4944252"/>
                  <a:pt x="1268010" y="4809219"/>
                </a:cubicBezTo>
                <a:cubicBezTo>
                  <a:pt x="1268010" y="4809219"/>
                  <a:pt x="1268010" y="4809219"/>
                  <a:pt x="58645" y="2726611"/>
                </a:cubicBezTo>
                <a:cubicBezTo>
                  <a:pt x="-19548" y="2596771"/>
                  <a:pt x="-19548" y="2430577"/>
                  <a:pt x="58645" y="2300740"/>
                </a:cubicBezTo>
                <a:cubicBezTo>
                  <a:pt x="58645" y="2300740"/>
                  <a:pt x="58645" y="2300740"/>
                  <a:pt x="1268010" y="218128"/>
                </a:cubicBezTo>
                <a:cubicBezTo>
                  <a:pt x="1340989" y="83096"/>
                  <a:pt x="1486947" y="0"/>
                  <a:pt x="163811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64902EF-4CDC-E780-FE22-E008BD3A7473}"/>
              </a:ext>
            </a:extLst>
          </p:cNvPr>
          <p:cNvSpPr>
            <a:spLocks noGrp="1"/>
          </p:cNvSpPr>
          <p:nvPr>
            <p:ph type="title"/>
          </p:nvPr>
        </p:nvSpPr>
        <p:spPr>
          <a:xfrm>
            <a:off x="2196299" y="1265274"/>
            <a:ext cx="2907330" cy="906374"/>
          </a:xfrm>
        </p:spPr>
        <p:txBody>
          <a:bodyPr vert="horz" lIns="91440" tIns="45720" rIns="91440" bIns="45720" rtlCol="0" anchor="b">
            <a:normAutofit/>
          </a:bodyPr>
          <a:lstStyle/>
          <a:p>
            <a:r>
              <a:rPr lang="en-US" sz="3600" kern="1200" dirty="0">
                <a:solidFill>
                  <a:schemeClr val="bg1"/>
                </a:solidFill>
                <a:latin typeface="Modern Love" pitchFamily="82" charset="0"/>
              </a:rPr>
              <a:t>Introduction</a:t>
            </a:r>
          </a:p>
        </p:txBody>
      </p:sp>
      <p:sp>
        <p:nvSpPr>
          <p:cNvPr id="8" name="TextBox 7">
            <a:extLst>
              <a:ext uri="{FF2B5EF4-FFF2-40B4-BE49-F238E27FC236}">
                <a16:creationId xmlns:a16="http://schemas.microsoft.com/office/drawing/2014/main" id="{04F44500-5F45-DD36-FC71-B41442782337}"/>
              </a:ext>
            </a:extLst>
          </p:cNvPr>
          <p:cNvSpPr txBox="1"/>
          <p:nvPr/>
        </p:nvSpPr>
        <p:spPr>
          <a:xfrm>
            <a:off x="1632481" y="2474558"/>
            <a:ext cx="3894161" cy="1943985"/>
          </a:xfrm>
          <a:prstGeom prst="rect">
            <a:avLst/>
          </a:prstGeom>
        </p:spPr>
        <p:txBody>
          <a:bodyPr vert="horz" lIns="91440" tIns="45720" rIns="91440" bIns="45720" rtlCol="0" anchor="t">
            <a:normAutofit/>
          </a:bodyPr>
          <a:lstStyle/>
          <a:p>
            <a:pPr marL="228600" lvl="1" algn="just">
              <a:lnSpc>
                <a:spcPct val="90000"/>
              </a:lnSpc>
              <a:spcAft>
                <a:spcPts val="600"/>
              </a:spcAft>
            </a:pPr>
            <a:r>
              <a:rPr lang="en-US" dirty="0">
                <a:solidFill>
                  <a:schemeClr val="bg1"/>
                </a:solidFill>
              </a:rPr>
              <a:t>Hand Gesture Recognition systems find its immense application in wide range of domains which include or may incorporate automated gesture-based utility of machines that are currently being operated manually. </a:t>
            </a:r>
          </a:p>
        </p:txBody>
      </p:sp>
      <p:sp>
        <p:nvSpPr>
          <p:cNvPr id="17" name="Freeform: Shape 16">
            <a:extLst>
              <a:ext uri="{FF2B5EF4-FFF2-40B4-BE49-F238E27FC236}">
                <a16:creationId xmlns:a16="http://schemas.microsoft.com/office/drawing/2014/main" id="{F5326998-025B-4685-A6F0-C8F498C3B3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3018" y="4308594"/>
            <a:ext cx="2492744" cy="2183328"/>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rgbClr val="FFFFFF"/>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Picture 6">
            <a:extLst>
              <a:ext uri="{FF2B5EF4-FFF2-40B4-BE49-F238E27FC236}">
                <a16:creationId xmlns:a16="http://schemas.microsoft.com/office/drawing/2014/main" id="{CDF73A97-99D9-7044-D49D-1262E4193940}"/>
              </a:ext>
            </a:extLst>
          </p:cNvPr>
          <p:cNvPicPr>
            <a:picLocks noChangeAspect="1"/>
          </p:cNvPicPr>
          <p:nvPr/>
        </p:nvPicPr>
        <p:blipFill rotWithShape="1">
          <a:blip r:embed="rId4"/>
          <a:srcRect t="13816" r="-3" b="-3"/>
          <a:stretch/>
        </p:blipFill>
        <p:spPr>
          <a:xfrm>
            <a:off x="4090298" y="4418543"/>
            <a:ext cx="2278184" cy="1963430"/>
          </a:xfrm>
          <a:custGeom>
            <a:avLst/>
            <a:gdLst/>
            <a:ahLst/>
            <a:cxnLst/>
            <a:rect l="l" t="t" r="r" b="b"/>
            <a:pathLst>
              <a:path w="2278184" h="1963430">
                <a:moveTo>
                  <a:pt x="649972" y="0"/>
                </a:moveTo>
                <a:cubicBezTo>
                  <a:pt x="1630402" y="0"/>
                  <a:pt x="1630402" y="0"/>
                  <a:pt x="1630402" y="0"/>
                </a:cubicBezTo>
                <a:cubicBezTo>
                  <a:pt x="1680006" y="0"/>
                  <a:pt x="1744201" y="34048"/>
                  <a:pt x="1770463" y="76608"/>
                </a:cubicBezTo>
                <a:cubicBezTo>
                  <a:pt x="2260676" y="902270"/>
                  <a:pt x="2260676" y="902270"/>
                  <a:pt x="2260676" y="902270"/>
                </a:cubicBezTo>
                <a:cubicBezTo>
                  <a:pt x="2284020" y="947667"/>
                  <a:pt x="2284020" y="1015763"/>
                  <a:pt x="2260676" y="1061161"/>
                </a:cubicBezTo>
                <a:cubicBezTo>
                  <a:pt x="1770463" y="1886822"/>
                  <a:pt x="1770463" y="1886822"/>
                  <a:pt x="1770463" y="1886822"/>
                </a:cubicBezTo>
                <a:cubicBezTo>
                  <a:pt x="1744201" y="1929383"/>
                  <a:pt x="1680006" y="1963430"/>
                  <a:pt x="1630402" y="1963430"/>
                </a:cubicBezTo>
                <a:lnTo>
                  <a:pt x="649972" y="1963430"/>
                </a:lnTo>
                <a:cubicBezTo>
                  <a:pt x="597450" y="1963430"/>
                  <a:pt x="533255" y="1929383"/>
                  <a:pt x="509912" y="1886822"/>
                </a:cubicBezTo>
                <a:cubicBezTo>
                  <a:pt x="19697" y="1061161"/>
                  <a:pt x="19697" y="1061161"/>
                  <a:pt x="19697" y="1061161"/>
                </a:cubicBezTo>
                <a:cubicBezTo>
                  <a:pt x="-6565" y="1015763"/>
                  <a:pt x="-6565" y="947667"/>
                  <a:pt x="19697" y="902270"/>
                </a:cubicBezTo>
                <a:cubicBezTo>
                  <a:pt x="509912" y="76608"/>
                  <a:pt x="509912" y="76608"/>
                  <a:pt x="509912" y="76608"/>
                </a:cubicBezTo>
                <a:cubicBezTo>
                  <a:pt x="533255" y="34048"/>
                  <a:pt x="597450" y="0"/>
                  <a:pt x="649972" y="0"/>
                </a:cubicBezTo>
                <a:close/>
              </a:path>
            </a:pathLst>
          </a:custGeom>
        </p:spPr>
      </p:pic>
    </p:spTree>
    <p:extLst>
      <p:ext uri="{BB962C8B-B14F-4D97-AF65-F5344CB8AC3E}">
        <p14:creationId xmlns:p14="http://schemas.microsoft.com/office/powerpoint/2010/main" val="2076810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2689701-AF1B-EE69-B79B-EE2A28EA239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6000"/>
                    </a14:imgEffect>
                    <a14:imgEffect>
                      <a14:brightnessContrast bright="-26000"/>
                    </a14:imgEffect>
                  </a14:imgLayer>
                </a14:imgProps>
              </a:ext>
            </a:extLst>
          </a:blip>
          <a:srcRect b="443"/>
          <a:stretch/>
        </p:blipFill>
        <p:spPr>
          <a:xfrm>
            <a:off x="1" y="10"/>
            <a:ext cx="12192000" cy="6857990"/>
          </a:xfrm>
          <a:prstGeom prst="rect">
            <a:avLst/>
          </a:prstGeom>
          <a:solidFill>
            <a:schemeClr val="tx1"/>
          </a:solidFill>
        </p:spPr>
      </p:pic>
      <p:sp>
        <p:nvSpPr>
          <p:cNvPr id="14" name="Freeform: Shape 13">
            <a:extLst>
              <a:ext uri="{FF2B5EF4-FFF2-40B4-BE49-F238E27FC236}">
                <a16:creationId xmlns:a16="http://schemas.microsoft.com/office/drawing/2014/main" id="{662A3FAA-D056-4098-8115-EA61EAF06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21" y="839534"/>
            <a:ext cx="6781601" cy="5652388"/>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64902EF-4CDC-E780-FE22-E008BD3A7473}"/>
              </a:ext>
            </a:extLst>
          </p:cNvPr>
          <p:cNvSpPr>
            <a:spLocks noGrp="1"/>
          </p:cNvSpPr>
          <p:nvPr>
            <p:ph type="title"/>
          </p:nvPr>
        </p:nvSpPr>
        <p:spPr>
          <a:xfrm>
            <a:off x="2018737" y="615460"/>
            <a:ext cx="3170849" cy="1180532"/>
          </a:xfrm>
        </p:spPr>
        <p:txBody>
          <a:bodyPr anchor="b">
            <a:normAutofit/>
          </a:bodyPr>
          <a:lstStyle/>
          <a:p>
            <a:r>
              <a:rPr lang="en-US" sz="2800" dirty="0">
                <a:solidFill>
                  <a:schemeClr val="bg1"/>
                </a:solidFill>
                <a:latin typeface="Modern Love" pitchFamily="82" charset="0"/>
              </a:rPr>
              <a:t>Project Objective</a:t>
            </a:r>
          </a:p>
        </p:txBody>
      </p:sp>
      <p:sp>
        <p:nvSpPr>
          <p:cNvPr id="3" name="Content Placeholder 2">
            <a:extLst>
              <a:ext uri="{FF2B5EF4-FFF2-40B4-BE49-F238E27FC236}">
                <a16:creationId xmlns:a16="http://schemas.microsoft.com/office/drawing/2014/main" id="{00C1D5E6-F80F-B163-61F1-00497BDAD01D}"/>
              </a:ext>
            </a:extLst>
          </p:cNvPr>
          <p:cNvSpPr>
            <a:spLocks noGrp="1"/>
          </p:cNvSpPr>
          <p:nvPr>
            <p:ph idx="1"/>
          </p:nvPr>
        </p:nvSpPr>
        <p:spPr>
          <a:xfrm>
            <a:off x="1555668" y="2020066"/>
            <a:ext cx="4096988" cy="2485807"/>
          </a:xfrm>
        </p:spPr>
        <p:txBody>
          <a:bodyPr anchor="t">
            <a:noAutofit/>
          </a:bodyPr>
          <a:lstStyle/>
          <a:p>
            <a:pPr marL="0" indent="0" algn="just">
              <a:buNone/>
            </a:pPr>
            <a:r>
              <a:rPr lang="en-US" sz="1800" dirty="0">
                <a:solidFill>
                  <a:schemeClr val="bg1"/>
                </a:solidFill>
              </a:rPr>
              <a:t>This project aims to explore and develop a system that can recognize and classify hand gestures using deep learning methods and evaluate the extent to which the combination of CNN with LSTM and GRU (Gated Recurrent Unit) model assist in addressing this problem better. </a:t>
            </a:r>
          </a:p>
        </p:txBody>
      </p:sp>
    </p:spTree>
    <p:extLst>
      <p:ext uri="{BB962C8B-B14F-4D97-AF65-F5344CB8AC3E}">
        <p14:creationId xmlns:p14="http://schemas.microsoft.com/office/powerpoint/2010/main" val="3238214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785309-EE47-8645-F930-D2E2A0C29BCE}"/>
              </a:ext>
            </a:extLst>
          </p:cNvPr>
          <p:cNvPicPr>
            <a:picLocks noChangeAspect="1"/>
          </p:cNvPicPr>
          <p:nvPr/>
        </p:nvPicPr>
        <p:blipFill>
          <a:blip r:embed="rId3"/>
          <a:stretch>
            <a:fillRect/>
          </a:stretch>
        </p:blipFill>
        <p:spPr>
          <a:xfrm>
            <a:off x="838200" y="1871663"/>
            <a:ext cx="2816225" cy="1011238"/>
          </a:xfrm>
          <a:prstGeom prst="rect">
            <a:avLst/>
          </a:prstGeom>
        </p:spPr>
      </p:pic>
      <p:pic>
        <p:nvPicPr>
          <p:cNvPr id="15" name="Picture 14">
            <a:extLst>
              <a:ext uri="{FF2B5EF4-FFF2-40B4-BE49-F238E27FC236}">
                <a16:creationId xmlns:a16="http://schemas.microsoft.com/office/drawing/2014/main" id="{F939E124-AAD2-9732-B10B-7CF886357A75}"/>
              </a:ext>
            </a:extLst>
          </p:cNvPr>
          <p:cNvPicPr>
            <a:picLocks noChangeAspect="1"/>
          </p:cNvPicPr>
          <p:nvPr/>
        </p:nvPicPr>
        <p:blipFill>
          <a:blip r:embed="rId4"/>
          <a:stretch>
            <a:fillRect/>
          </a:stretch>
        </p:blipFill>
        <p:spPr>
          <a:xfrm>
            <a:off x="838200" y="2954338"/>
            <a:ext cx="2816225" cy="1011238"/>
          </a:xfrm>
          <a:prstGeom prst="rect">
            <a:avLst/>
          </a:prstGeom>
        </p:spPr>
      </p:pic>
      <p:pic>
        <p:nvPicPr>
          <p:cNvPr id="9" name="Picture 8">
            <a:extLst>
              <a:ext uri="{FF2B5EF4-FFF2-40B4-BE49-F238E27FC236}">
                <a16:creationId xmlns:a16="http://schemas.microsoft.com/office/drawing/2014/main" id="{06C4260C-B073-11A3-9936-245101C3093F}"/>
              </a:ext>
            </a:extLst>
          </p:cNvPr>
          <p:cNvPicPr>
            <a:picLocks noChangeAspect="1"/>
          </p:cNvPicPr>
          <p:nvPr/>
        </p:nvPicPr>
        <p:blipFill>
          <a:blip r:embed="rId5"/>
          <a:stretch>
            <a:fillRect/>
          </a:stretch>
        </p:blipFill>
        <p:spPr>
          <a:xfrm>
            <a:off x="838200" y="4037013"/>
            <a:ext cx="2816225" cy="1011238"/>
          </a:xfrm>
          <a:prstGeom prst="rect">
            <a:avLst/>
          </a:prstGeom>
        </p:spPr>
      </p:pic>
      <p:pic>
        <p:nvPicPr>
          <p:cNvPr id="23" name="Picture 22">
            <a:extLst>
              <a:ext uri="{FF2B5EF4-FFF2-40B4-BE49-F238E27FC236}">
                <a16:creationId xmlns:a16="http://schemas.microsoft.com/office/drawing/2014/main" id="{F8D90783-D807-9287-93E5-5249A1D761E9}"/>
              </a:ext>
            </a:extLst>
          </p:cNvPr>
          <p:cNvPicPr>
            <a:picLocks noChangeAspect="1"/>
          </p:cNvPicPr>
          <p:nvPr/>
        </p:nvPicPr>
        <p:blipFill>
          <a:blip r:embed="rId6"/>
          <a:stretch>
            <a:fillRect/>
          </a:stretch>
        </p:blipFill>
        <p:spPr>
          <a:xfrm>
            <a:off x="838200" y="5119688"/>
            <a:ext cx="2816225" cy="1011238"/>
          </a:xfrm>
          <a:prstGeom prst="rect">
            <a:avLst/>
          </a:prstGeom>
        </p:spPr>
      </p:pic>
      <p:pic>
        <p:nvPicPr>
          <p:cNvPr id="4" name="Picture 3">
            <a:extLst>
              <a:ext uri="{FF2B5EF4-FFF2-40B4-BE49-F238E27FC236}">
                <a16:creationId xmlns:a16="http://schemas.microsoft.com/office/drawing/2014/main" id="{818A61D5-4CF7-B6C7-9CF0-A6809354F83B}"/>
              </a:ext>
            </a:extLst>
          </p:cNvPr>
          <p:cNvPicPr>
            <a:picLocks noChangeAspect="1"/>
          </p:cNvPicPr>
          <p:nvPr/>
        </p:nvPicPr>
        <p:blipFill>
          <a:blip r:embed="rId7"/>
          <a:stretch>
            <a:fillRect/>
          </a:stretch>
        </p:blipFill>
        <p:spPr>
          <a:xfrm>
            <a:off x="3725863" y="1871663"/>
            <a:ext cx="3778250" cy="1371600"/>
          </a:xfrm>
          <a:prstGeom prst="rect">
            <a:avLst/>
          </a:prstGeom>
        </p:spPr>
      </p:pic>
      <p:pic>
        <p:nvPicPr>
          <p:cNvPr id="13" name="Picture 12">
            <a:extLst>
              <a:ext uri="{FF2B5EF4-FFF2-40B4-BE49-F238E27FC236}">
                <a16:creationId xmlns:a16="http://schemas.microsoft.com/office/drawing/2014/main" id="{54569494-F138-DD91-81CD-B7C0B3BE7675}"/>
              </a:ext>
            </a:extLst>
          </p:cNvPr>
          <p:cNvPicPr>
            <a:picLocks noChangeAspect="1"/>
          </p:cNvPicPr>
          <p:nvPr/>
        </p:nvPicPr>
        <p:blipFill>
          <a:blip r:embed="rId8"/>
          <a:stretch>
            <a:fillRect/>
          </a:stretch>
        </p:blipFill>
        <p:spPr>
          <a:xfrm>
            <a:off x="3725863" y="3314700"/>
            <a:ext cx="3778250" cy="1371600"/>
          </a:xfrm>
          <a:prstGeom prst="rect">
            <a:avLst/>
          </a:prstGeom>
        </p:spPr>
      </p:pic>
      <p:pic>
        <p:nvPicPr>
          <p:cNvPr id="19" name="Picture 18">
            <a:extLst>
              <a:ext uri="{FF2B5EF4-FFF2-40B4-BE49-F238E27FC236}">
                <a16:creationId xmlns:a16="http://schemas.microsoft.com/office/drawing/2014/main" id="{BA25D5AC-4CCC-4D8E-0CFF-CCC2BDBB264C}"/>
              </a:ext>
            </a:extLst>
          </p:cNvPr>
          <p:cNvPicPr>
            <a:picLocks noChangeAspect="1"/>
          </p:cNvPicPr>
          <p:nvPr/>
        </p:nvPicPr>
        <p:blipFill>
          <a:blip r:embed="rId9"/>
          <a:stretch>
            <a:fillRect/>
          </a:stretch>
        </p:blipFill>
        <p:spPr>
          <a:xfrm>
            <a:off x="3725863" y="4759325"/>
            <a:ext cx="3778250" cy="1371600"/>
          </a:xfrm>
          <a:prstGeom prst="rect">
            <a:avLst/>
          </a:prstGeom>
        </p:spPr>
      </p:pic>
      <p:pic>
        <p:nvPicPr>
          <p:cNvPr id="11" name="Picture 10">
            <a:extLst>
              <a:ext uri="{FF2B5EF4-FFF2-40B4-BE49-F238E27FC236}">
                <a16:creationId xmlns:a16="http://schemas.microsoft.com/office/drawing/2014/main" id="{2C75D44A-0C43-2D6D-C66A-1DB6F3845D26}"/>
              </a:ext>
            </a:extLst>
          </p:cNvPr>
          <p:cNvPicPr>
            <a:picLocks noChangeAspect="1"/>
          </p:cNvPicPr>
          <p:nvPr/>
        </p:nvPicPr>
        <p:blipFill>
          <a:blip r:embed="rId10"/>
          <a:stretch>
            <a:fillRect/>
          </a:stretch>
        </p:blipFill>
        <p:spPr>
          <a:xfrm>
            <a:off x="7573963" y="1871663"/>
            <a:ext cx="3778250" cy="1371600"/>
          </a:xfrm>
          <a:prstGeom prst="rect">
            <a:avLst/>
          </a:prstGeom>
        </p:spPr>
      </p:pic>
      <p:pic>
        <p:nvPicPr>
          <p:cNvPr id="17" name="Picture 16">
            <a:extLst>
              <a:ext uri="{FF2B5EF4-FFF2-40B4-BE49-F238E27FC236}">
                <a16:creationId xmlns:a16="http://schemas.microsoft.com/office/drawing/2014/main" id="{1566E46A-D9AF-23AF-1921-D56EE83DE7C1}"/>
              </a:ext>
            </a:extLst>
          </p:cNvPr>
          <p:cNvPicPr>
            <a:picLocks noChangeAspect="1"/>
          </p:cNvPicPr>
          <p:nvPr/>
        </p:nvPicPr>
        <p:blipFill>
          <a:blip r:embed="rId11"/>
          <a:stretch>
            <a:fillRect/>
          </a:stretch>
        </p:blipFill>
        <p:spPr>
          <a:xfrm>
            <a:off x="7573963" y="3314700"/>
            <a:ext cx="3778250" cy="1371600"/>
          </a:xfrm>
          <a:prstGeom prst="rect">
            <a:avLst/>
          </a:prstGeom>
        </p:spPr>
      </p:pic>
      <p:pic>
        <p:nvPicPr>
          <p:cNvPr id="21" name="Picture 20">
            <a:extLst>
              <a:ext uri="{FF2B5EF4-FFF2-40B4-BE49-F238E27FC236}">
                <a16:creationId xmlns:a16="http://schemas.microsoft.com/office/drawing/2014/main" id="{CE53C911-C048-113C-9D8C-8EB69E9164CF}"/>
              </a:ext>
            </a:extLst>
          </p:cNvPr>
          <p:cNvPicPr>
            <a:picLocks noChangeAspect="1"/>
          </p:cNvPicPr>
          <p:nvPr/>
        </p:nvPicPr>
        <p:blipFill>
          <a:blip r:embed="rId12"/>
          <a:stretch>
            <a:fillRect/>
          </a:stretch>
        </p:blipFill>
        <p:spPr>
          <a:xfrm>
            <a:off x="7573963" y="4759325"/>
            <a:ext cx="3778250" cy="1371600"/>
          </a:xfrm>
          <a:prstGeom prst="rect">
            <a:avLst/>
          </a:prstGeom>
        </p:spPr>
      </p:pic>
      <p:sp>
        <p:nvSpPr>
          <p:cNvPr id="2" name="Title 1">
            <a:extLst>
              <a:ext uri="{FF2B5EF4-FFF2-40B4-BE49-F238E27FC236}">
                <a16:creationId xmlns:a16="http://schemas.microsoft.com/office/drawing/2014/main" id="{964902EF-4CDC-E780-FE22-E008BD3A7473}"/>
              </a:ext>
            </a:extLst>
          </p:cNvPr>
          <p:cNvSpPr>
            <a:spLocks noGrp="1"/>
          </p:cNvSpPr>
          <p:nvPr>
            <p:ph type="title"/>
          </p:nvPr>
        </p:nvSpPr>
        <p:spPr>
          <a:xfrm>
            <a:off x="4853226" y="290697"/>
            <a:ext cx="2485547" cy="1325563"/>
          </a:xfrm>
        </p:spPr>
        <p:txBody>
          <a:bodyPr>
            <a:normAutofit/>
          </a:bodyPr>
          <a:lstStyle/>
          <a:p>
            <a:pPr algn="ctr"/>
            <a:r>
              <a:rPr lang="en-US" sz="3600" dirty="0">
                <a:latin typeface="Modern Love" pitchFamily="82" charset="0"/>
              </a:rPr>
              <a:t>Dataset</a:t>
            </a:r>
          </a:p>
        </p:txBody>
      </p:sp>
    </p:spTree>
    <p:extLst>
      <p:ext uri="{BB962C8B-B14F-4D97-AF65-F5344CB8AC3E}">
        <p14:creationId xmlns:p14="http://schemas.microsoft.com/office/powerpoint/2010/main" val="90148827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agram&#10;&#10;Description automatically generated">
            <a:extLst>
              <a:ext uri="{FF2B5EF4-FFF2-40B4-BE49-F238E27FC236}">
                <a16:creationId xmlns:a16="http://schemas.microsoft.com/office/drawing/2014/main" id="{4F4FF992-9DA3-252E-20DD-2EAF0C62F19F}"/>
              </a:ext>
            </a:extLst>
          </p:cNvPr>
          <p:cNvPicPr>
            <a:picLocks noChangeAspect="1"/>
          </p:cNvPicPr>
          <p:nvPr/>
        </p:nvPicPr>
        <p:blipFill>
          <a:blip r:embed="rId2"/>
          <a:stretch>
            <a:fillRect/>
          </a:stretch>
        </p:blipFill>
        <p:spPr>
          <a:xfrm>
            <a:off x="1007148" y="1079406"/>
            <a:ext cx="10171200" cy="3280212"/>
          </a:xfrm>
          <a:prstGeom prst="rect">
            <a:avLst/>
          </a:prstGeom>
        </p:spPr>
      </p:pic>
      <p:sp>
        <p:nvSpPr>
          <p:cNvPr id="22" name="Rectangle 12">
            <a:extLst>
              <a:ext uri="{FF2B5EF4-FFF2-40B4-BE49-F238E27FC236}">
                <a16:creationId xmlns:a16="http://schemas.microsoft.com/office/drawing/2014/main" id="{23D97D8B-CFC5-431A-AA32-93C4522A6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4902EF-4CDC-E780-FE22-E008BD3A7473}"/>
              </a:ext>
            </a:extLst>
          </p:cNvPr>
          <p:cNvSpPr>
            <a:spLocks noGrp="1"/>
          </p:cNvSpPr>
          <p:nvPr>
            <p:ph type="title"/>
          </p:nvPr>
        </p:nvSpPr>
        <p:spPr>
          <a:xfrm>
            <a:off x="4764529" y="401449"/>
            <a:ext cx="2656438" cy="575111"/>
          </a:xfrm>
        </p:spPr>
        <p:txBody>
          <a:bodyPr anchor="t">
            <a:noAutofit/>
          </a:bodyPr>
          <a:lstStyle/>
          <a:p>
            <a:r>
              <a:rPr lang="en-US" sz="3600" dirty="0">
                <a:solidFill>
                  <a:schemeClr val="bg1"/>
                </a:solidFill>
                <a:latin typeface="Modern Love" pitchFamily="82" charset="0"/>
              </a:rPr>
              <a:t>Methodology</a:t>
            </a:r>
          </a:p>
        </p:txBody>
      </p:sp>
      <p:sp>
        <p:nvSpPr>
          <p:cNvPr id="3" name="Content Placeholder 2">
            <a:extLst>
              <a:ext uri="{FF2B5EF4-FFF2-40B4-BE49-F238E27FC236}">
                <a16:creationId xmlns:a16="http://schemas.microsoft.com/office/drawing/2014/main" id="{00C1D5E6-F80F-B163-61F1-00497BDAD01D}"/>
              </a:ext>
            </a:extLst>
          </p:cNvPr>
          <p:cNvSpPr>
            <a:spLocks noGrp="1"/>
          </p:cNvSpPr>
          <p:nvPr>
            <p:ph idx="1"/>
          </p:nvPr>
        </p:nvSpPr>
        <p:spPr>
          <a:xfrm>
            <a:off x="1007148" y="4405814"/>
            <a:ext cx="9083150" cy="2280046"/>
          </a:xfrm>
        </p:spPr>
        <p:txBody>
          <a:bodyPr>
            <a:noAutofit/>
          </a:bodyPr>
          <a:lstStyle/>
          <a:p>
            <a:pPr algn="just"/>
            <a:r>
              <a:rPr lang="en-US" sz="1400" dirty="0">
                <a:solidFill>
                  <a:schemeClr val="bg1"/>
                </a:solidFill>
              </a:rPr>
              <a:t>Apart from being cost-effective and simple, KDD provides a set of iterative steps which can assist in enhancing and refining the project execution and provide more appropriate insights. </a:t>
            </a:r>
          </a:p>
          <a:p>
            <a:r>
              <a:rPr lang="en-US" sz="1400" dirty="0">
                <a:solidFill>
                  <a:schemeClr val="bg1"/>
                </a:solidFill>
              </a:rPr>
              <a:t>The following steps were followed:</a:t>
            </a:r>
          </a:p>
          <a:p>
            <a:pPr lvl="1"/>
            <a:r>
              <a:rPr lang="en-US" sz="1400" dirty="0">
                <a:solidFill>
                  <a:schemeClr val="bg1"/>
                </a:solidFill>
              </a:rPr>
              <a:t>Data Collection</a:t>
            </a:r>
          </a:p>
          <a:p>
            <a:pPr lvl="1"/>
            <a:r>
              <a:rPr lang="en-US" sz="1400" dirty="0">
                <a:solidFill>
                  <a:schemeClr val="bg1"/>
                </a:solidFill>
              </a:rPr>
              <a:t>Data Preparation</a:t>
            </a:r>
          </a:p>
          <a:p>
            <a:pPr lvl="1"/>
            <a:r>
              <a:rPr lang="en-US" sz="1400" dirty="0">
                <a:solidFill>
                  <a:schemeClr val="bg1"/>
                </a:solidFill>
              </a:rPr>
              <a:t>Modeling</a:t>
            </a:r>
          </a:p>
          <a:p>
            <a:pPr lvl="1"/>
            <a:r>
              <a:rPr lang="en-US" sz="1400" dirty="0">
                <a:solidFill>
                  <a:schemeClr val="bg1"/>
                </a:solidFill>
              </a:rPr>
              <a:t>Model Evaluation</a:t>
            </a:r>
          </a:p>
          <a:p>
            <a:pPr lvl="1"/>
            <a:r>
              <a:rPr lang="en-US" sz="1400" dirty="0">
                <a:solidFill>
                  <a:schemeClr val="bg1"/>
                </a:solidFill>
              </a:rPr>
              <a:t>Results and Conclusions</a:t>
            </a:r>
          </a:p>
        </p:txBody>
      </p:sp>
      <p:grpSp>
        <p:nvGrpSpPr>
          <p:cNvPr id="15" name="Group 14">
            <a:extLst>
              <a:ext uri="{FF2B5EF4-FFF2-40B4-BE49-F238E27FC236}">
                <a16:creationId xmlns:a16="http://schemas.microsoft.com/office/drawing/2014/main" id="{F91EAA54-AC0A-4AEF-ACE5-B1DD3DC817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16" name="Freeform 5">
              <a:extLst>
                <a:ext uri="{FF2B5EF4-FFF2-40B4-BE49-F238E27FC236}">
                  <a16:creationId xmlns:a16="http://schemas.microsoft.com/office/drawing/2014/main" id="{57EE6F04-B543-44E1-BA29-3DD44C5AE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D5559A4F-CFAC-4ECC-B04A-670D559B96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59398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C3DB02F-CCFC-BC68-5153-756A19161FF1}"/>
              </a:ext>
            </a:extLst>
          </p:cNvPr>
          <p:cNvPicPr>
            <a:picLocks noGrp="1" noChangeAspect="1"/>
          </p:cNvPicPr>
          <p:nvPr>
            <p:ph idx="1"/>
          </p:nvPr>
        </p:nvPicPr>
        <p:blipFill>
          <a:blip r:embed="rId2">
            <a:alphaModFix amt="59000"/>
          </a:blip>
          <a:stretch>
            <a:fillRect/>
          </a:stretch>
        </p:blipFill>
        <p:spPr>
          <a:xfrm>
            <a:off x="0" y="-1"/>
            <a:ext cx="12192000" cy="6860033"/>
          </a:xfrm>
          <a:solidFill>
            <a:schemeClr val="tx1"/>
          </a:solidFill>
        </p:spPr>
      </p:pic>
      <p:sp>
        <p:nvSpPr>
          <p:cNvPr id="2" name="Title 1">
            <a:extLst>
              <a:ext uri="{FF2B5EF4-FFF2-40B4-BE49-F238E27FC236}">
                <a16:creationId xmlns:a16="http://schemas.microsoft.com/office/drawing/2014/main" id="{964902EF-4CDC-E780-FE22-E008BD3A7473}"/>
              </a:ext>
            </a:extLst>
          </p:cNvPr>
          <p:cNvSpPr>
            <a:spLocks noGrp="1"/>
          </p:cNvSpPr>
          <p:nvPr>
            <p:ph type="title"/>
          </p:nvPr>
        </p:nvSpPr>
        <p:spPr>
          <a:xfrm>
            <a:off x="731322" y="1438378"/>
            <a:ext cx="10515600" cy="3981243"/>
          </a:xfrm>
        </p:spPr>
        <p:txBody>
          <a:bodyPr>
            <a:normAutofit/>
          </a:bodyPr>
          <a:lstStyle/>
          <a:p>
            <a:pPr algn="ctr"/>
            <a:r>
              <a:rPr lang="en-US" sz="6000" dirty="0">
                <a:solidFill>
                  <a:schemeClr val="bg1"/>
                </a:solidFill>
                <a:latin typeface="Modern Love" pitchFamily="82" charset="0"/>
              </a:rPr>
              <a:t>Demo</a:t>
            </a:r>
          </a:p>
        </p:txBody>
      </p:sp>
    </p:spTree>
    <p:extLst>
      <p:ext uri="{BB962C8B-B14F-4D97-AF65-F5344CB8AC3E}">
        <p14:creationId xmlns:p14="http://schemas.microsoft.com/office/powerpoint/2010/main" val="4288009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5CC9AD0-002E-8DFA-F287-A8CDBDFFDE4F}"/>
              </a:ext>
            </a:extLst>
          </p:cNvPr>
          <p:cNvPicPr>
            <a:picLocks noGrp="1" noChangeAspect="1"/>
          </p:cNvPicPr>
          <p:nvPr>
            <p:ph idx="1"/>
          </p:nvPr>
        </p:nvPicPr>
        <p:blipFill>
          <a:blip r:embed="rId2">
            <a:alphaModFix amt="40000"/>
          </a:blip>
          <a:stretch>
            <a:fillRect/>
          </a:stretch>
        </p:blipFill>
        <p:spPr>
          <a:xfrm>
            <a:off x="0" y="-843148"/>
            <a:ext cx="12192000" cy="8128846"/>
          </a:xfrm>
          <a:solidFill>
            <a:schemeClr val="tx1"/>
          </a:solidFill>
        </p:spPr>
      </p:pic>
      <p:sp>
        <p:nvSpPr>
          <p:cNvPr id="2" name="Title 1">
            <a:extLst>
              <a:ext uri="{FF2B5EF4-FFF2-40B4-BE49-F238E27FC236}">
                <a16:creationId xmlns:a16="http://schemas.microsoft.com/office/drawing/2014/main" id="{964902EF-4CDC-E780-FE22-E008BD3A7473}"/>
              </a:ext>
            </a:extLst>
          </p:cNvPr>
          <p:cNvSpPr>
            <a:spLocks noGrp="1"/>
          </p:cNvSpPr>
          <p:nvPr>
            <p:ph type="title"/>
          </p:nvPr>
        </p:nvSpPr>
        <p:spPr>
          <a:xfrm>
            <a:off x="838200" y="2766218"/>
            <a:ext cx="10515600" cy="1325563"/>
          </a:xfrm>
        </p:spPr>
        <p:txBody>
          <a:bodyPr>
            <a:normAutofit/>
          </a:bodyPr>
          <a:lstStyle/>
          <a:p>
            <a:pPr algn="ctr"/>
            <a:r>
              <a:rPr lang="en-US" sz="6000" dirty="0">
                <a:solidFill>
                  <a:schemeClr val="bg1"/>
                </a:solidFill>
                <a:latin typeface="Modern Love" pitchFamily="82" charset="0"/>
              </a:rPr>
              <a:t>Visualizations</a:t>
            </a:r>
          </a:p>
        </p:txBody>
      </p:sp>
    </p:spTree>
    <p:extLst>
      <p:ext uri="{BB962C8B-B14F-4D97-AF65-F5344CB8AC3E}">
        <p14:creationId xmlns:p14="http://schemas.microsoft.com/office/powerpoint/2010/main" val="1116170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4902EF-4CDC-E780-FE22-E008BD3A7473}"/>
              </a:ext>
            </a:extLst>
          </p:cNvPr>
          <p:cNvSpPr>
            <a:spLocks noGrp="1"/>
          </p:cNvSpPr>
          <p:nvPr>
            <p:ph type="title"/>
          </p:nvPr>
        </p:nvSpPr>
        <p:spPr>
          <a:xfrm>
            <a:off x="1006660" y="99604"/>
            <a:ext cx="10175631" cy="1111843"/>
          </a:xfrm>
        </p:spPr>
        <p:txBody>
          <a:bodyPr anchor="ctr">
            <a:normAutofit/>
          </a:bodyPr>
          <a:lstStyle/>
          <a:p>
            <a:pPr algn="ctr"/>
            <a:r>
              <a:rPr lang="en-US" sz="3700" dirty="0">
                <a:latin typeface="Modern Love" pitchFamily="82" charset="0"/>
              </a:rPr>
              <a:t>Accuracy graph for all models</a:t>
            </a:r>
          </a:p>
        </p:txBody>
      </p:sp>
      <p:pic>
        <p:nvPicPr>
          <p:cNvPr id="8" name="Content Placeholder 7">
            <a:extLst>
              <a:ext uri="{FF2B5EF4-FFF2-40B4-BE49-F238E27FC236}">
                <a16:creationId xmlns:a16="http://schemas.microsoft.com/office/drawing/2014/main" id="{1A445BE3-8BFA-F5E9-0B1E-CE4DE5C51894}"/>
              </a:ext>
            </a:extLst>
          </p:cNvPr>
          <p:cNvPicPr>
            <a:picLocks noChangeAspect="1"/>
          </p:cNvPicPr>
          <p:nvPr/>
        </p:nvPicPr>
        <p:blipFill>
          <a:blip r:embed="rId2"/>
          <a:srcRect/>
          <a:stretch/>
        </p:blipFill>
        <p:spPr>
          <a:xfrm>
            <a:off x="4570" y="997675"/>
            <a:ext cx="12179810" cy="5760721"/>
          </a:xfrm>
          <a:prstGeom prst="rect">
            <a:avLst/>
          </a:prstGeom>
        </p:spPr>
      </p:pic>
    </p:spTree>
    <p:extLst>
      <p:ext uri="{BB962C8B-B14F-4D97-AF65-F5344CB8AC3E}">
        <p14:creationId xmlns:p14="http://schemas.microsoft.com/office/powerpoint/2010/main" val="2821285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4902EF-4CDC-E780-FE22-E008BD3A7473}"/>
              </a:ext>
            </a:extLst>
          </p:cNvPr>
          <p:cNvSpPr>
            <a:spLocks noGrp="1"/>
          </p:cNvSpPr>
          <p:nvPr>
            <p:ph type="title"/>
          </p:nvPr>
        </p:nvSpPr>
        <p:spPr>
          <a:xfrm>
            <a:off x="1006660" y="99604"/>
            <a:ext cx="10175631" cy="1111843"/>
          </a:xfrm>
        </p:spPr>
        <p:txBody>
          <a:bodyPr anchor="ctr">
            <a:normAutofit/>
          </a:bodyPr>
          <a:lstStyle/>
          <a:p>
            <a:pPr algn="ctr"/>
            <a:r>
              <a:rPr lang="en-US" sz="3700" dirty="0">
                <a:latin typeface="Modern Love" pitchFamily="82" charset="0"/>
              </a:rPr>
              <a:t>Loss graph for all models</a:t>
            </a:r>
          </a:p>
        </p:txBody>
      </p:sp>
      <p:pic>
        <p:nvPicPr>
          <p:cNvPr id="8" name="Content Placeholder 7">
            <a:extLst>
              <a:ext uri="{FF2B5EF4-FFF2-40B4-BE49-F238E27FC236}">
                <a16:creationId xmlns:a16="http://schemas.microsoft.com/office/drawing/2014/main" id="{1A445BE3-8BFA-F5E9-0B1E-CE4DE5C51894}"/>
              </a:ext>
            </a:extLst>
          </p:cNvPr>
          <p:cNvPicPr>
            <a:picLocks noChangeAspect="1"/>
          </p:cNvPicPr>
          <p:nvPr/>
        </p:nvPicPr>
        <p:blipFill>
          <a:blip r:embed="rId2"/>
          <a:srcRect/>
          <a:stretch/>
        </p:blipFill>
        <p:spPr>
          <a:xfrm>
            <a:off x="4570" y="997675"/>
            <a:ext cx="12179810" cy="5760720"/>
          </a:xfrm>
          <a:prstGeom prst="rect">
            <a:avLst/>
          </a:prstGeom>
        </p:spPr>
      </p:pic>
    </p:spTree>
    <p:extLst>
      <p:ext uri="{BB962C8B-B14F-4D97-AF65-F5344CB8AC3E}">
        <p14:creationId xmlns:p14="http://schemas.microsoft.com/office/powerpoint/2010/main" val="32571387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624</TotalTime>
  <Words>270</Words>
  <Application>Microsoft Macintosh PowerPoint</Application>
  <PresentationFormat>Widescreen</PresentationFormat>
  <Paragraphs>28</Paragraphs>
  <Slides>11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Bangla MN</vt:lpstr>
      <vt:lpstr>Calibri</vt:lpstr>
      <vt:lpstr>Calibri Light</vt:lpstr>
      <vt:lpstr>Modern Love</vt:lpstr>
      <vt:lpstr>Office Theme</vt:lpstr>
      <vt:lpstr>Hand Gesture Recognition using Deep Learning  </vt:lpstr>
      <vt:lpstr>Introduction</vt:lpstr>
      <vt:lpstr>Project Objective</vt:lpstr>
      <vt:lpstr>Dataset</vt:lpstr>
      <vt:lpstr>Methodology</vt:lpstr>
      <vt:lpstr>Demo</vt:lpstr>
      <vt:lpstr>Visualizations</vt:lpstr>
      <vt:lpstr>Accuracy graph for all models</vt:lpstr>
      <vt:lpstr>Loss graph for all models</vt:lpstr>
      <vt:lpstr>Results &amp; 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 Gesture Recognition using Deep Learning  </dc:title>
  <dc:creator>Rupesh Sai Baba Chintakayala</dc:creator>
  <cp:lastModifiedBy>Rupesh Sai Baba Chintakayala</cp:lastModifiedBy>
  <cp:revision>33</cp:revision>
  <dcterms:created xsi:type="dcterms:W3CDTF">2022-08-04T21:16:02Z</dcterms:created>
  <dcterms:modified xsi:type="dcterms:W3CDTF">2022-08-09T18:06:34Z</dcterms:modified>
</cp:coreProperties>
</file>